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714" r:id="rId3"/>
  </p:sldMasterIdLst>
  <p:sldIdLst>
    <p:sldId id="687" r:id="rId4"/>
    <p:sldId id="2147475696" r:id="rId5"/>
    <p:sldId id="2147475460" r:id="rId6"/>
    <p:sldId id="2147475697" r:id="rId7"/>
    <p:sldId id="2147475698" r:id="rId8"/>
    <p:sldId id="2147475700" r:id="rId9"/>
    <p:sldId id="2147475701" r:id="rId10"/>
    <p:sldId id="2147475702" r:id="rId11"/>
    <p:sldId id="2147475703" r:id="rId12"/>
    <p:sldId id="214747570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0">
            <a:extLst>
              <a:ext uri="{FF2B5EF4-FFF2-40B4-BE49-F238E27FC236}">
                <a16:creationId xmlns:a16="http://schemas.microsoft.com/office/drawing/2014/main" id="{E1C45616-F4C2-4976-B6CB-92E4132AFF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5390" y="5741540"/>
            <a:ext cx="10121221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6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6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6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6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211BD7-BB5E-40EC-AA19-76719EC7A3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644" y="1707607"/>
            <a:ext cx="2630713" cy="263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0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0">
            <a:extLst>
              <a:ext uri="{FF2B5EF4-FFF2-40B4-BE49-F238E27FC236}">
                <a16:creationId xmlns:a16="http://schemas.microsoft.com/office/drawing/2014/main" id="{E1C45616-F4C2-4976-B6CB-92E4132AFF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5390" y="5741540"/>
            <a:ext cx="10121221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spcBef>
                <a:spcPts val="0"/>
              </a:spcBef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6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6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6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6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ABCEB5-58D0-4BB3-8F83-FC15BC1DF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644" y="1707607"/>
            <a:ext cx="2630713" cy="263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0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0">
            <a:extLst>
              <a:ext uri="{FF2B5EF4-FFF2-40B4-BE49-F238E27FC236}">
                <a16:creationId xmlns:a16="http://schemas.microsoft.com/office/drawing/2014/main" id="{E1C45616-F4C2-4976-B6CB-92E4132AFF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35390" y="2099405"/>
            <a:ext cx="10121221" cy="1969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80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6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6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6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6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В НЕСКОЛЬКО СТРОК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4D8281-7419-4840-B306-788362CA81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51" y="5797119"/>
            <a:ext cx="2191299" cy="6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45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0">
            <a:extLst>
              <a:ext uri="{FF2B5EF4-FFF2-40B4-BE49-F238E27FC236}">
                <a16:creationId xmlns:a16="http://schemas.microsoft.com/office/drawing/2014/main" id="{C666B225-31A3-7154-8209-C53620E6F4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963" y="671739"/>
            <a:ext cx="10123200" cy="23637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96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6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6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6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6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</a:t>
            </a:r>
          </a:p>
          <a:p>
            <a:pPr lvl="0"/>
            <a:r>
              <a:rPr lang="ru-RU" dirty="0"/>
              <a:t>В ДВЕ СТРОКИ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F74A76-EDD3-44E5-B257-1A090786C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63" y="6031347"/>
            <a:ext cx="2191299" cy="6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82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0">
            <a:extLst>
              <a:ext uri="{FF2B5EF4-FFF2-40B4-BE49-F238E27FC236}">
                <a16:creationId xmlns:a16="http://schemas.microsoft.com/office/drawing/2014/main" id="{E1C45616-F4C2-4976-B6CB-92E4132AFF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963" y="671739"/>
            <a:ext cx="10121221" cy="2172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8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6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6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6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6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НЕСКОЛЬКО СТРОК</a:t>
            </a: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75C126C8-3F8C-4567-9BF3-F78DD42D7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963" y="3095625"/>
            <a:ext cx="10121221" cy="495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40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6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6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6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6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42FBFA-8D17-453A-BC3C-98CDA03456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63" y="6031347"/>
            <a:ext cx="2191299" cy="6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1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09E293-9392-4D36-B42C-3C52066C48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960" r="22545" b="10234"/>
          <a:stretch/>
        </p:blipFill>
        <p:spPr>
          <a:xfrm>
            <a:off x="4024118" y="0"/>
            <a:ext cx="816788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8083B5-E3A7-4527-88CC-E5DB5D976AD9}"/>
              </a:ext>
            </a:extLst>
          </p:cNvPr>
          <p:cNvSpPr txBox="1"/>
          <p:nvPr userDrawn="1"/>
        </p:nvSpPr>
        <p:spPr>
          <a:xfrm>
            <a:off x="10835057" y="6248139"/>
            <a:ext cx="10219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2026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E1C45616-F4C2-4976-B6CB-92E4132AFF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963" y="671739"/>
            <a:ext cx="10121221" cy="2172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8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6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6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6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6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НЕСКОЛЬКО СТРОК</a:t>
            </a: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75C126C8-3F8C-4567-9BF3-F78DD42D75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963" y="3095625"/>
            <a:ext cx="10121221" cy="495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40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6600">
                <a:solidFill>
                  <a:schemeClr val="bg1"/>
                </a:solidFill>
                <a:latin typeface="+mj-lt"/>
              </a:defRPr>
            </a:lvl2pPr>
            <a:lvl3pPr marL="914400" indent="0">
              <a:buNone/>
              <a:defRPr sz="660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 sz="6600">
                <a:solidFill>
                  <a:schemeClr val="bg1"/>
                </a:solidFill>
                <a:latin typeface="+mj-lt"/>
              </a:defRPr>
            </a:lvl4pPr>
            <a:lvl5pPr marL="1828800" indent="0">
              <a:buNone/>
              <a:defRPr sz="6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2955A1-86D7-45A8-944C-FE0C5ABED2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63" y="6031347"/>
            <a:ext cx="2191299" cy="6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5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1 колонка_бе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0">
            <a:extLst>
              <a:ext uri="{FF2B5EF4-FFF2-40B4-BE49-F238E27FC236}">
                <a16:creationId xmlns:a16="http://schemas.microsoft.com/office/drawing/2014/main" id="{7E5DF2B2-4742-CB77-AC8B-9371EE5AE36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68413"/>
            <a:ext cx="11519856" cy="4860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91251255-0A84-25FA-2FA5-F8979C29CE3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7182" y="480362"/>
            <a:ext cx="11519856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ACBA56-3D08-4631-850A-3218FA87D9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C3CB009-FB5E-46D3-B458-E27784A0C2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45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1 колонка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0">
            <a:extLst>
              <a:ext uri="{FF2B5EF4-FFF2-40B4-BE49-F238E27FC236}">
                <a16:creationId xmlns:a16="http://schemas.microsoft.com/office/drawing/2014/main" id="{7E5DF2B2-4742-CB77-AC8B-9371EE5AE36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68413"/>
            <a:ext cx="11519856" cy="4860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91251255-0A84-25FA-2FA5-F8979C29CE3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7182" y="480362"/>
            <a:ext cx="11519856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5F5A8C-A620-426E-B454-51715AC03C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901BF3-504C-45D5-979C-2CB1F215BB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295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1 колонка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10">
            <a:extLst>
              <a:ext uri="{FF2B5EF4-FFF2-40B4-BE49-F238E27FC236}">
                <a16:creationId xmlns:a16="http://schemas.microsoft.com/office/drawing/2014/main" id="{C2FC415A-423D-7D7A-AB2C-0B1DE2FD385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68413"/>
            <a:ext cx="11519856" cy="4860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58A9BC43-46F4-54B7-C1B2-DEFB2F44347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7182" y="480362"/>
            <a:ext cx="11519856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720045-0C4C-48D2-8059-C2D8BE6439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1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колонки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0">
            <a:extLst>
              <a:ext uri="{FF2B5EF4-FFF2-40B4-BE49-F238E27FC236}">
                <a16:creationId xmlns:a16="http://schemas.microsoft.com/office/drawing/2014/main" id="{1063FEFD-9C90-65EF-D08A-50503C7F24E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68413"/>
            <a:ext cx="5433250" cy="4860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DC1403AD-D482-42EB-CE22-AB8D4C2D5B6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7182" y="480362"/>
            <a:ext cx="11519856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A7DF223B-0535-B17A-3ABB-D5B23C2682D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423788" y="1268413"/>
            <a:ext cx="5433250" cy="4860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D153B2-512F-4B95-890E-B7D1E8AF4C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E5E2A5-76D5-4744-A78C-3504B8558E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колонки_серый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0">
            <a:extLst>
              <a:ext uri="{FF2B5EF4-FFF2-40B4-BE49-F238E27FC236}">
                <a16:creationId xmlns:a16="http://schemas.microsoft.com/office/drawing/2014/main" id="{5F1EC72C-CFBF-7E29-40EE-8F71A7004F94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68413"/>
            <a:ext cx="5433250" cy="4860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FBA5EEAD-2A27-8E3F-6045-45EEB9D3925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7182" y="480362"/>
            <a:ext cx="11519856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5B0BC5DC-4AA4-8341-5A04-7B8C1C36FEBA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423788" y="1268413"/>
            <a:ext cx="5433250" cy="4860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75FCE2-7523-4794-B975-1638FEC700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077F6D-B23F-47E9-8B62-65C0B889A4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5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колонки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0">
            <a:extLst>
              <a:ext uri="{FF2B5EF4-FFF2-40B4-BE49-F238E27FC236}">
                <a16:creationId xmlns:a16="http://schemas.microsoft.com/office/drawing/2014/main" id="{0D6CDA38-E4A6-BD3B-4AB5-D155D8FD691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68413"/>
            <a:ext cx="5433250" cy="4860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2EFFFAC5-C984-03BC-8768-D376E9F789E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37182" y="480362"/>
            <a:ext cx="11519856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" name="Текст 10">
            <a:extLst>
              <a:ext uri="{FF2B5EF4-FFF2-40B4-BE49-F238E27FC236}">
                <a16:creationId xmlns:a16="http://schemas.microsoft.com/office/drawing/2014/main" id="{F1ED3E65-474D-7A8E-8EFB-BDB7BF02A91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423788" y="1268413"/>
            <a:ext cx="5433250" cy="48609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668BE8-3317-4BBD-AD06-DC8CDD5C9B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80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1) горизонталь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id="{A5EE4985-A7C5-4365-B09C-D4B2357602D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11519857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C5F76F-2B90-4B50-A015-DB8E44C289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087808-6632-4ED6-A57A-02C27D3A90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427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1) горизонталь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id="{A5EE4985-A7C5-4365-B09C-D4B2357602D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11519857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5AD029-745E-4B28-BAA5-50EFC35968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C1F1A3-1F59-46AB-96A9-BAF2024DE6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91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1) горизонталь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id="{A5EE4985-A7C5-4365-B09C-D4B2357602D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11519857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ED2193-F3D9-4BD9-AF9C-6E8D37BD85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416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2) горизонталь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id="{A5EE4985-A7C5-4365-B09C-D4B2357602D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56628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3" name="Рисунок 3">
            <a:extLst>
              <a:ext uri="{FF2B5EF4-FFF2-40B4-BE49-F238E27FC236}">
                <a16:creationId xmlns:a16="http://schemas.microsoft.com/office/drawing/2014/main" id="{74B6E018-4D85-BC64-56F2-91BFBCA18F57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6192019" y="2717074"/>
            <a:ext cx="56628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A88D24-8924-415D-A273-61CB7BA0D1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1594F1-AADC-4B6A-A4AC-270DC6DE20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80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2) горизонталь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id="{A5EE4985-A7C5-4365-B09C-D4B2357602D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56628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3" name="Рисунок 3">
            <a:extLst>
              <a:ext uri="{FF2B5EF4-FFF2-40B4-BE49-F238E27FC236}">
                <a16:creationId xmlns:a16="http://schemas.microsoft.com/office/drawing/2014/main" id="{74B6E018-4D85-BC64-56F2-91BFBCA18F57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6192019" y="2717074"/>
            <a:ext cx="56628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3BE597-2A7C-484B-ABDD-7591060870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EAB0AE-A254-4AD8-86C4-8A44FC4C13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66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2) горизонталь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ECB362EB-F1CB-6F91-6749-A5FE25413B3F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56628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828D1776-1835-8B10-B210-889F97FA8407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6192019" y="2717074"/>
            <a:ext cx="56628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D5F3C2-9AA8-4A5D-B075-DFCBBD6A76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90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3) горизонталь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id="{A5EE4985-A7C5-4365-B09C-D4B2357602D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37116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55AFB69A-0FDE-4B70-8677-AE3933933E9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143219" y="2717074"/>
            <a:ext cx="37116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D860248F-65F8-DF6F-AB66-93AC837550E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239090" y="2717074"/>
            <a:ext cx="37116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1243D6-C306-4201-9A1B-1C814FB1A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4D45EB-990F-42E1-AC06-144C8CDBB2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482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3) горизонталь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id="{A5EE4985-A7C5-4365-B09C-D4B2357602D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37116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55AFB69A-0FDE-4B70-8677-AE3933933E9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143219" y="2717074"/>
            <a:ext cx="37116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D860248F-65F8-DF6F-AB66-93AC837550E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239090" y="2717074"/>
            <a:ext cx="37116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AF07C4-7731-4FC5-B7A6-67DC3325C0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4231668-3A96-43A1-BC17-518DEE97AA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775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3) горизонталь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8C0F93DD-A0B9-6A6B-0887-8BFC73096658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37116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7537F1D3-3534-74DB-7A1D-556B5D35E191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143219" y="2717074"/>
            <a:ext cx="37116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id="{DFC16CFF-0EC8-3F4F-7A28-6427DFEA3E7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239090" y="2717074"/>
            <a:ext cx="37116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5A8F6D1-F170-41B6-A763-85CDBDABC0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28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4) горизонталь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id="{A5EE4985-A7C5-4365-B09C-D4B2357602D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3" name="Рисунок 3">
            <a:extLst>
              <a:ext uri="{FF2B5EF4-FFF2-40B4-BE49-F238E27FC236}">
                <a16:creationId xmlns:a16="http://schemas.microsoft.com/office/drawing/2014/main" id="{EDD3AAF3-879D-6CC6-3B61-C6AC1348F695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100819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0F4E4F31-9E74-B9BE-A2C9-390C5F2B486C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256914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7C92B399-0D64-BC51-E79C-5B6DB100473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178867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C69C79-D8F3-4598-960A-6FC8FF456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DE3003C-2AEF-4D26-88F8-EB4DFD8289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45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4) горизонталь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2" name="Рисунок 3">
            <a:extLst>
              <a:ext uri="{FF2B5EF4-FFF2-40B4-BE49-F238E27FC236}">
                <a16:creationId xmlns:a16="http://schemas.microsoft.com/office/drawing/2014/main" id="{A5EE4985-A7C5-4365-B09C-D4B2357602D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3" name="Рисунок 3">
            <a:extLst>
              <a:ext uri="{FF2B5EF4-FFF2-40B4-BE49-F238E27FC236}">
                <a16:creationId xmlns:a16="http://schemas.microsoft.com/office/drawing/2014/main" id="{EDD3AAF3-879D-6CC6-3B61-C6AC1348F695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100819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0F4E4F31-9E74-B9BE-A2C9-390C5F2B486C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256914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7C92B399-0D64-BC51-E79C-5B6DB1004732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178867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101271-2555-4701-82DF-1296896C5F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B0564C-FBCB-400D-B6F8-2DBA460963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21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4) горизонталь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279443"/>
            <a:ext cx="11519857" cy="1130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89AA4A92-E2CA-A94C-06DA-8B083F54E2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1151826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5C6E87F7-F712-8182-5891-3C830B7D41A2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34961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3F9AEB2F-EAA1-A415-1856-283747E67561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100819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D2770B72-9B26-29BB-0C62-DC72123C629E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256914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id="{DAD9A7B8-8099-0EA6-ED6B-D589AC48555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178867" y="2717074"/>
            <a:ext cx="2754000" cy="34122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721C33-BC63-4BA4-B836-1E84FF71B3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063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1) справа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id="{3A645A26-76D4-43B4-A1F5-8668D9C0F61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5652000" cy="5648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48E16B-F255-45BF-A403-639176F44F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7BF69B-EB5A-41EC-8945-913102A1DD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32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1) справа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id="{3A645A26-76D4-43B4-A1F5-8668D9C0F61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5652000" cy="5648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2A1B23-1EF7-4811-8161-80E6686EE5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731FE1-3EE2-43EF-9A60-AFFB55CA4D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9568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1) справа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31D23ABB-D50F-E863-9B01-FD11F6A4BE3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5652000" cy="5648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55AC99-90A8-4DAF-8837-DFAF5F2C23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517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2) справа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id="{3A645A26-76D4-43B4-A1F5-8668D9C0F61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56520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3" name="Рисунок 3">
            <a:extLst>
              <a:ext uri="{FF2B5EF4-FFF2-40B4-BE49-F238E27FC236}">
                <a16:creationId xmlns:a16="http://schemas.microsoft.com/office/drawing/2014/main" id="{F58702AE-33AB-B5FD-6472-F223132D07D7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05038" y="3369922"/>
            <a:ext cx="56520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4793852-A39A-4AE3-B948-2CC27F9309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82821C-A579-4312-A47B-59DABA10A5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658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2) справа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0" name="Рисунок 3">
            <a:extLst>
              <a:ext uri="{FF2B5EF4-FFF2-40B4-BE49-F238E27FC236}">
                <a16:creationId xmlns:a16="http://schemas.microsoft.com/office/drawing/2014/main" id="{3A645A26-76D4-43B4-A1F5-8668D9C0F61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56520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3" name="Рисунок 3">
            <a:extLst>
              <a:ext uri="{FF2B5EF4-FFF2-40B4-BE49-F238E27FC236}">
                <a16:creationId xmlns:a16="http://schemas.microsoft.com/office/drawing/2014/main" id="{F58702AE-33AB-B5FD-6472-F223132D07D7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05038" y="3369922"/>
            <a:ext cx="56520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90E6C56-C99C-474D-997B-BC8430781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01F7341-9609-4F5D-8C52-606C811A5D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231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2) справа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B6B29D15-3155-2189-FE58-B226E8BBD27A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56520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F1FA3A43-91D3-947E-B243-67D4E3196FED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05038" y="3369922"/>
            <a:ext cx="56520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277494D-97A0-47DC-926D-7FD4D016DA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522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3) справа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2F0C291F-B637-F752-8586-45885A636C1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3A70EFF3-4455-1CEC-5454-802A309EBE03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050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9A964314-3ACB-C0A8-2078-90E632C502D7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095838" y="480362"/>
            <a:ext cx="2761200" cy="5652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9A7A86-E692-45A0-AE5C-AA2A23C6DD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0258E2-CC50-4AD4-BF75-32AA52C2D3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67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3) справа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2F0C291F-B637-F752-8586-45885A636C1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3A70EFF3-4455-1CEC-5454-802A309EBE03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050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9A964314-3ACB-C0A8-2078-90E632C502D7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095838" y="480362"/>
            <a:ext cx="2761200" cy="5652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7B6076-E005-4D0F-A721-CABA3726E8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EB3910-7981-480E-B7F8-80F07AA0BC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09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3) справа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5CBF08D0-B38A-B889-AA16-063539DB4D40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556330BD-7F93-77D0-5BCE-436ADF6CE83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050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id="{CC2C498F-9BC3-EECE-11CD-2FAF6D8055C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095838" y="480362"/>
            <a:ext cx="2761200" cy="5652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16A55B-6AEB-4549-85E0-7F2DD237A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588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4) справа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2F0C291F-B637-F752-8586-45885A636C1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3A70EFF3-4455-1CEC-5454-802A309EBE03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050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9A964314-3ACB-C0A8-2078-90E632C502D7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095838" y="48036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Рисунок 3">
            <a:extLst>
              <a:ext uri="{FF2B5EF4-FFF2-40B4-BE49-F238E27FC236}">
                <a16:creationId xmlns:a16="http://schemas.microsoft.com/office/drawing/2014/main" id="{78B72D4F-FE2F-74EE-1FFD-3C513ED86AF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0958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23576C2-1E14-4451-AEBD-24EAF0AAE6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219E2A0-DD82-479A-8847-E6A920CEA1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877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4) справа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2F0C291F-B637-F752-8586-45885A636C1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3A70EFF3-4455-1CEC-5454-802A309EBE03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050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9A964314-3ACB-C0A8-2078-90E632C502D7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095838" y="48036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Рисунок 3">
            <a:extLst>
              <a:ext uri="{FF2B5EF4-FFF2-40B4-BE49-F238E27FC236}">
                <a16:creationId xmlns:a16="http://schemas.microsoft.com/office/drawing/2014/main" id="{78B72D4F-FE2F-74EE-1FFD-3C513ED86AF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0958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BCA54B-13DF-4C21-ADAB-19DBC506B6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7E959E8-33FE-4E6C-9E84-FBF0EA784D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253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4) справа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1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2F0C291F-B637-F752-8586-45885A636C1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2050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3A70EFF3-4455-1CEC-5454-802A309EBE03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050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9A964314-3ACB-C0A8-2078-90E632C502D7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095838" y="48036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Рисунок 3">
            <a:extLst>
              <a:ext uri="{FF2B5EF4-FFF2-40B4-BE49-F238E27FC236}">
                <a16:creationId xmlns:a16="http://schemas.microsoft.com/office/drawing/2014/main" id="{78B72D4F-FE2F-74EE-1FFD-3C513ED86AF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0958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5CFAAA-F090-4FCC-8B88-8B705E79C0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212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1) слева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ECF9F9FB-B066-DDDF-83DE-D1F512D560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3BDDC64A-24EA-1BA0-1A2F-038416838F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CB39572C-2CB7-B59A-7EAC-2E5A032C9C0D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34963" y="480362"/>
            <a:ext cx="5652000" cy="5648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C87BF2-035E-40E8-83B5-6D8AAA2569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C4107C-1E96-4A36-A12D-12FB2E4BE5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007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1) слева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0D34E668-7CEB-D6D9-32F3-D817EAA0973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A334E009-A3FB-DFDD-6499-9166F07DC7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25148BFC-E299-E5D1-709E-60B395902BD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34963" y="480362"/>
            <a:ext cx="5652000" cy="5648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570FF3-E6E5-44A0-B038-73CFC4A5AD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01F1AC-E10F-4A1C-849F-00C74CBCFC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177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1) слева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Текст 10">
            <a:extLst>
              <a:ext uri="{FF2B5EF4-FFF2-40B4-BE49-F238E27FC236}">
                <a16:creationId xmlns:a16="http://schemas.microsoft.com/office/drawing/2014/main" id="{8812BD4D-D114-4174-A481-35E09FAF17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BFC84AD4-5FDD-0CD5-D66F-5853EC02A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31D23ABB-D50F-E863-9B01-FD11F6A4BE3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34963" y="480362"/>
            <a:ext cx="5652000" cy="56484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84EA4B-2B4B-495A-AC16-2F8FD16263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055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2) слева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ECF9F9FB-B066-DDDF-83DE-D1F512D560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3BDDC64A-24EA-1BA0-1A2F-038416838F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2" name="Рисунок 3">
            <a:extLst>
              <a:ext uri="{FF2B5EF4-FFF2-40B4-BE49-F238E27FC236}">
                <a16:creationId xmlns:a16="http://schemas.microsoft.com/office/drawing/2014/main" id="{D5AA0164-7DB1-DCE4-5336-DE78014995A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34963" y="480362"/>
            <a:ext cx="56520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471CB677-2581-FAC6-F66F-A0948770B41F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34963" y="3369922"/>
            <a:ext cx="56520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47097B-C0B5-4AE8-81D6-CC628D5073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3AE654-2921-4696-BACD-A0D3CBB316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015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2) слева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ECF9F9FB-B066-DDDF-83DE-D1F512D560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3BDDC64A-24EA-1BA0-1A2F-038416838F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2" name="Рисунок 3">
            <a:extLst>
              <a:ext uri="{FF2B5EF4-FFF2-40B4-BE49-F238E27FC236}">
                <a16:creationId xmlns:a16="http://schemas.microsoft.com/office/drawing/2014/main" id="{D5AA0164-7DB1-DCE4-5336-DE78014995A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34963" y="480362"/>
            <a:ext cx="56520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471CB677-2581-FAC6-F66F-A0948770B41F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34963" y="3369922"/>
            <a:ext cx="56520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911358-F4D5-42FF-9F19-62F9576827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1FE058-4F06-425F-A397-6A9FAD7559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764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2) слева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ECF9F9FB-B066-DDDF-83DE-D1F512D560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3BDDC64A-24EA-1BA0-1A2F-038416838F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2" name="Рисунок 3">
            <a:extLst>
              <a:ext uri="{FF2B5EF4-FFF2-40B4-BE49-F238E27FC236}">
                <a16:creationId xmlns:a16="http://schemas.microsoft.com/office/drawing/2014/main" id="{D5AA0164-7DB1-DCE4-5336-DE78014995A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34963" y="480362"/>
            <a:ext cx="56520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471CB677-2581-FAC6-F66F-A0948770B41F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34963" y="3369922"/>
            <a:ext cx="56520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DBED53-042D-4AF8-8A21-C70ED3CFB7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286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3) слева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ECF9F9FB-B066-DDDF-83DE-D1F512D560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3BDDC64A-24EA-1BA0-1A2F-038416838F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4B066DB4-F503-6994-1E08-AEF39EE625D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465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id="{6B61E2E2-33D6-234C-F1B2-EE42A40E043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465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37400E5F-EDD7-1AF6-78D6-03003C9F42D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237338" y="480362"/>
            <a:ext cx="2761200" cy="5652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9FB8AF-9311-4B1E-A1DE-A2E1BDA18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1749BB3-F311-4C57-944A-471A42BDA3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442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3) слева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ECF9F9FB-B066-DDDF-83DE-D1F512D560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3BDDC64A-24EA-1BA0-1A2F-038416838F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4B066DB4-F503-6994-1E08-AEF39EE625D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465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id="{6B61E2E2-33D6-234C-F1B2-EE42A40E043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465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37400E5F-EDD7-1AF6-78D6-03003C9F42D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237338" y="480362"/>
            <a:ext cx="2761200" cy="5652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FD03F2-42A6-4781-AD3D-BED7695B0A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49A199E-6DEA-499D-8FDD-661E393640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568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и фото (3) слева_сер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ECF9F9FB-B066-DDDF-83DE-D1F512D560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3BDDC64A-24EA-1BA0-1A2F-038416838F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4B066DB4-F503-6994-1E08-AEF39EE625D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465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id="{6B61E2E2-33D6-234C-F1B2-EE42A40E043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465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37400E5F-EDD7-1AF6-78D6-03003C9F42D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3237338" y="480362"/>
            <a:ext cx="2761200" cy="5652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4B625D8-463F-4EC9-A781-91C24DCAAF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895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4) слева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ECF9F9FB-B066-DDDF-83DE-D1F512D560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3BDDC64A-24EA-1BA0-1A2F-038416838F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4B066DB4-F503-6994-1E08-AEF39EE625D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465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id="{6B61E2E2-33D6-234C-F1B2-EE42A40E043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465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Рисунок 3">
            <a:extLst>
              <a:ext uri="{FF2B5EF4-FFF2-40B4-BE49-F238E27FC236}">
                <a16:creationId xmlns:a16="http://schemas.microsoft.com/office/drawing/2014/main" id="{2FF05F21-CE70-920B-B6A4-1AA2B33AC2A5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32373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DF2112D5-C674-1995-4660-8B72C97E012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2373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F20C2B3-67E3-4DC7-BD13-B96F641818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317292B-827E-46EE-B956-7CB2619D4F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014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4) слева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ECF9F9FB-B066-DDDF-83DE-D1F512D560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3BDDC64A-24EA-1BA0-1A2F-038416838F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4B066DB4-F503-6994-1E08-AEF39EE625D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465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id="{6B61E2E2-33D6-234C-F1B2-EE42A40E043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465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Рисунок 3">
            <a:extLst>
              <a:ext uri="{FF2B5EF4-FFF2-40B4-BE49-F238E27FC236}">
                <a16:creationId xmlns:a16="http://schemas.microsoft.com/office/drawing/2014/main" id="{2FF05F21-CE70-920B-B6A4-1AA2B33AC2A5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32373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DF2112D5-C674-1995-4660-8B72C97E012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2373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AA8841-647B-45BD-B8BF-EC2921C1CC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ACA0EAD-39E5-4BA4-916B-37ABC29E8C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750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фото (4) слева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10">
            <a:extLst>
              <a:ext uri="{FF2B5EF4-FFF2-40B4-BE49-F238E27FC236}">
                <a16:creationId xmlns:a16="http://schemas.microsoft.com/office/drawing/2014/main" id="{ECF9F9FB-B066-DDDF-83DE-D1F512D5607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1038" y="2024063"/>
            <a:ext cx="5616000" cy="410527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5" name="Текст 10">
            <a:extLst>
              <a:ext uri="{FF2B5EF4-FFF2-40B4-BE49-F238E27FC236}">
                <a16:creationId xmlns:a16="http://schemas.microsoft.com/office/drawing/2014/main" id="{3BDDC64A-24EA-1BA0-1A2F-038416838F9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3259" y="480362"/>
            <a:ext cx="5613779" cy="1218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В ДВЕ СТРОКИ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4B066DB4-F503-6994-1E08-AEF39EE625D8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465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Рисунок 3">
            <a:extLst>
              <a:ext uri="{FF2B5EF4-FFF2-40B4-BE49-F238E27FC236}">
                <a16:creationId xmlns:a16="http://schemas.microsoft.com/office/drawing/2014/main" id="{6B61E2E2-33D6-234C-F1B2-EE42A40E043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465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Рисунок 3">
            <a:extLst>
              <a:ext uri="{FF2B5EF4-FFF2-40B4-BE49-F238E27FC236}">
                <a16:creationId xmlns:a16="http://schemas.microsoft.com/office/drawing/2014/main" id="{2FF05F21-CE70-920B-B6A4-1AA2B33AC2A5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3237338" y="480362"/>
            <a:ext cx="2761200" cy="27594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DF2112D5-C674-1995-4660-8B72C97E012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237338" y="3369922"/>
            <a:ext cx="2761200" cy="2761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9DD2CE8-799E-4536-A86E-27F7FA95BD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293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блока и фото (2)_сер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797AFADA-311B-4B94-88C2-821095466D44}"/>
              </a:ext>
            </a:extLst>
          </p:cNvPr>
          <p:cNvSpPr/>
          <p:nvPr userDrawn="1"/>
        </p:nvSpPr>
        <p:spPr>
          <a:xfrm rot="16200000" flipH="1">
            <a:off x="7103750" y="1771554"/>
            <a:ext cx="3430803" cy="6745695"/>
          </a:xfrm>
          <a:custGeom>
            <a:avLst/>
            <a:gdLst>
              <a:gd name="connsiteX0" fmla="*/ 0 w 3430803"/>
              <a:gd name="connsiteY0" fmla="*/ 6745695 h 6745695"/>
              <a:gd name="connsiteX1" fmla="*/ 0 w 3430803"/>
              <a:gd name="connsiteY1" fmla="*/ 649695 h 6745695"/>
              <a:gd name="connsiteX2" fmla="*/ 6 w 3430803"/>
              <a:gd name="connsiteY2" fmla="*/ 649695 h 6745695"/>
              <a:gd name="connsiteX3" fmla="*/ 1715403 w 3430803"/>
              <a:gd name="connsiteY3" fmla="*/ 0 h 6745695"/>
              <a:gd name="connsiteX4" fmla="*/ 3430803 w 3430803"/>
              <a:gd name="connsiteY4" fmla="*/ 649696 h 6745695"/>
              <a:gd name="connsiteX5" fmla="*/ 3430800 w 3430803"/>
              <a:gd name="connsiteY5" fmla="*/ 649696 h 6745695"/>
              <a:gd name="connsiteX6" fmla="*/ 3430800 w 3430803"/>
              <a:gd name="connsiteY6" fmla="*/ 6745695 h 674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0803" h="6745695">
                <a:moveTo>
                  <a:pt x="0" y="6745695"/>
                </a:moveTo>
                <a:lnTo>
                  <a:pt x="0" y="649695"/>
                </a:lnTo>
                <a:lnTo>
                  <a:pt x="6" y="649695"/>
                </a:lnTo>
                <a:lnTo>
                  <a:pt x="1715403" y="0"/>
                </a:lnTo>
                <a:lnTo>
                  <a:pt x="3430803" y="649696"/>
                </a:lnTo>
                <a:lnTo>
                  <a:pt x="3430800" y="649696"/>
                </a:lnTo>
                <a:lnTo>
                  <a:pt x="3430800" y="674569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F04C6DB6-4480-4521-B3AD-56B85A98088E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0" y="3429000"/>
            <a:ext cx="6095999" cy="3429000"/>
          </a:xfrm>
          <a:custGeom>
            <a:avLst/>
            <a:gdLst>
              <a:gd name="connsiteX0" fmla="*/ 0 w 6095999"/>
              <a:gd name="connsiteY0" fmla="*/ 0 h 3429000"/>
              <a:gd name="connsiteX1" fmla="*/ 6095318 w 6095999"/>
              <a:gd name="connsiteY1" fmla="*/ 0 h 3429000"/>
              <a:gd name="connsiteX2" fmla="*/ 5446304 w 6095999"/>
              <a:gd name="connsiteY2" fmla="*/ 1713599 h 3429000"/>
              <a:gd name="connsiteX3" fmla="*/ 6095999 w 6095999"/>
              <a:gd name="connsiteY3" fmla="*/ 3428997 h 3429000"/>
              <a:gd name="connsiteX4" fmla="*/ 6095999 w 6095999"/>
              <a:gd name="connsiteY4" fmla="*/ 3429000 h 3429000"/>
              <a:gd name="connsiteX5" fmla="*/ 0 w 6095999"/>
              <a:gd name="connsiteY5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5999" h="3429000">
                <a:moveTo>
                  <a:pt x="0" y="0"/>
                </a:moveTo>
                <a:lnTo>
                  <a:pt x="6095318" y="0"/>
                </a:lnTo>
                <a:lnTo>
                  <a:pt x="5446304" y="1713599"/>
                </a:lnTo>
                <a:lnTo>
                  <a:pt x="6095999" y="3428997"/>
                </a:lnTo>
                <a:lnTo>
                  <a:pt x="6095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23868A47-69AC-4C3D-B8F7-778200B09B70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096000" y="0"/>
            <a:ext cx="6096000" cy="3427413"/>
          </a:xfrm>
          <a:custGeom>
            <a:avLst/>
            <a:gdLst>
              <a:gd name="connsiteX0" fmla="*/ 0 w 6096000"/>
              <a:gd name="connsiteY0" fmla="*/ 0 h 3427413"/>
              <a:gd name="connsiteX1" fmla="*/ 6096000 w 6096000"/>
              <a:gd name="connsiteY1" fmla="*/ 0 h 3427413"/>
              <a:gd name="connsiteX2" fmla="*/ 6096000 w 6096000"/>
              <a:gd name="connsiteY2" fmla="*/ 3427413 h 3427413"/>
              <a:gd name="connsiteX3" fmla="*/ 1283 w 6096000"/>
              <a:gd name="connsiteY3" fmla="*/ 3427413 h 3427413"/>
              <a:gd name="connsiteX4" fmla="*/ 649695 w 6096000"/>
              <a:gd name="connsiteY4" fmla="*/ 1715403 h 3427413"/>
              <a:gd name="connsiteX5" fmla="*/ 0 w 6096000"/>
              <a:gd name="connsiteY5" fmla="*/ 6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427413">
                <a:moveTo>
                  <a:pt x="0" y="0"/>
                </a:moveTo>
                <a:lnTo>
                  <a:pt x="6096000" y="0"/>
                </a:lnTo>
                <a:lnTo>
                  <a:pt x="6096000" y="3427413"/>
                </a:lnTo>
                <a:lnTo>
                  <a:pt x="1283" y="3427413"/>
                </a:lnTo>
                <a:lnTo>
                  <a:pt x="649695" y="1715403"/>
                </a:lnTo>
                <a:lnTo>
                  <a:pt x="0" y="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39107EF8-112F-4F16-AFFF-2AA0A2410532}"/>
              </a:ext>
            </a:extLst>
          </p:cNvPr>
          <p:cNvSpPr/>
          <p:nvPr userDrawn="1"/>
        </p:nvSpPr>
        <p:spPr>
          <a:xfrm rot="5400000">
            <a:off x="1657446" y="-1657445"/>
            <a:ext cx="3430803" cy="6745695"/>
          </a:xfrm>
          <a:custGeom>
            <a:avLst/>
            <a:gdLst>
              <a:gd name="connsiteX0" fmla="*/ 0 w 3430803"/>
              <a:gd name="connsiteY0" fmla="*/ 6745695 h 6745695"/>
              <a:gd name="connsiteX1" fmla="*/ 0 w 3430803"/>
              <a:gd name="connsiteY1" fmla="*/ 649695 h 6745695"/>
              <a:gd name="connsiteX2" fmla="*/ 6 w 3430803"/>
              <a:gd name="connsiteY2" fmla="*/ 649695 h 6745695"/>
              <a:gd name="connsiteX3" fmla="*/ 1715403 w 3430803"/>
              <a:gd name="connsiteY3" fmla="*/ 0 h 6745695"/>
              <a:gd name="connsiteX4" fmla="*/ 3430803 w 3430803"/>
              <a:gd name="connsiteY4" fmla="*/ 649696 h 6745695"/>
              <a:gd name="connsiteX5" fmla="*/ 3430800 w 3430803"/>
              <a:gd name="connsiteY5" fmla="*/ 649696 h 6745695"/>
              <a:gd name="connsiteX6" fmla="*/ 3430800 w 3430803"/>
              <a:gd name="connsiteY6" fmla="*/ 6745695 h 674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0803" h="6745695">
                <a:moveTo>
                  <a:pt x="0" y="6745695"/>
                </a:moveTo>
                <a:lnTo>
                  <a:pt x="0" y="649695"/>
                </a:lnTo>
                <a:lnTo>
                  <a:pt x="6" y="649695"/>
                </a:lnTo>
                <a:lnTo>
                  <a:pt x="1715403" y="0"/>
                </a:lnTo>
                <a:lnTo>
                  <a:pt x="3430803" y="649696"/>
                </a:lnTo>
                <a:lnTo>
                  <a:pt x="3430800" y="649696"/>
                </a:lnTo>
                <a:lnTo>
                  <a:pt x="3430800" y="674569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B59FAEAD-4A4D-4C12-BC51-4565AE35342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9342" y="898148"/>
            <a:ext cx="3804935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C0AC8AC6-E865-4DF6-A9E3-037C6AC22E0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141724" y="1255723"/>
            <a:ext cx="3805237" cy="12751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19095C94-982A-446F-A42B-2AA4EE0EDF1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245340" y="4346343"/>
            <a:ext cx="3804935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5" name="Текст 5">
            <a:extLst>
              <a:ext uri="{FF2B5EF4-FFF2-40B4-BE49-F238E27FC236}">
                <a16:creationId xmlns:a16="http://schemas.microsoft.com/office/drawing/2014/main" id="{4076FB2B-780B-47E9-84DB-1D126F2EDDA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7237722" y="4703918"/>
            <a:ext cx="3805237" cy="12751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5C3274-5F69-4655-97B8-118658788E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D0236D5-4F38-47E7-BDF5-05E9A8B72D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65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блока и фото (2)_крас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797AFADA-311B-4B94-88C2-821095466D44}"/>
              </a:ext>
            </a:extLst>
          </p:cNvPr>
          <p:cNvSpPr/>
          <p:nvPr userDrawn="1"/>
        </p:nvSpPr>
        <p:spPr>
          <a:xfrm rot="16200000" flipH="1">
            <a:off x="7103750" y="1771554"/>
            <a:ext cx="3430803" cy="6745695"/>
          </a:xfrm>
          <a:custGeom>
            <a:avLst/>
            <a:gdLst>
              <a:gd name="connsiteX0" fmla="*/ 0 w 3430803"/>
              <a:gd name="connsiteY0" fmla="*/ 6745695 h 6745695"/>
              <a:gd name="connsiteX1" fmla="*/ 0 w 3430803"/>
              <a:gd name="connsiteY1" fmla="*/ 649695 h 6745695"/>
              <a:gd name="connsiteX2" fmla="*/ 6 w 3430803"/>
              <a:gd name="connsiteY2" fmla="*/ 649695 h 6745695"/>
              <a:gd name="connsiteX3" fmla="*/ 1715403 w 3430803"/>
              <a:gd name="connsiteY3" fmla="*/ 0 h 6745695"/>
              <a:gd name="connsiteX4" fmla="*/ 3430803 w 3430803"/>
              <a:gd name="connsiteY4" fmla="*/ 649696 h 6745695"/>
              <a:gd name="connsiteX5" fmla="*/ 3430800 w 3430803"/>
              <a:gd name="connsiteY5" fmla="*/ 649696 h 6745695"/>
              <a:gd name="connsiteX6" fmla="*/ 3430800 w 3430803"/>
              <a:gd name="connsiteY6" fmla="*/ 6745695 h 674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0803" h="6745695">
                <a:moveTo>
                  <a:pt x="0" y="6745695"/>
                </a:moveTo>
                <a:lnTo>
                  <a:pt x="0" y="649695"/>
                </a:lnTo>
                <a:lnTo>
                  <a:pt x="6" y="649695"/>
                </a:lnTo>
                <a:lnTo>
                  <a:pt x="1715403" y="0"/>
                </a:lnTo>
                <a:lnTo>
                  <a:pt x="3430803" y="649696"/>
                </a:lnTo>
                <a:lnTo>
                  <a:pt x="3430800" y="649696"/>
                </a:lnTo>
                <a:lnTo>
                  <a:pt x="3430800" y="674569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id="{F04C6DB6-4480-4521-B3AD-56B85A98088E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0" y="3429000"/>
            <a:ext cx="6095999" cy="3429000"/>
          </a:xfrm>
          <a:custGeom>
            <a:avLst/>
            <a:gdLst>
              <a:gd name="connsiteX0" fmla="*/ 0 w 6095999"/>
              <a:gd name="connsiteY0" fmla="*/ 0 h 3429000"/>
              <a:gd name="connsiteX1" fmla="*/ 6095318 w 6095999"/>
              <a:gd name="connsiteY1" fmla="*/ 0 h 3429000"/>
              <a:gd name="connsiteX2" fmla="*/ 5446304 w 6095999"/>
              <a:gd name="connsiteY2" fmla="*/ 1713599 h 3429000"/>
              <a:gd name="connsiteX3" fmla="*/ 6095999 w 6095999"/>
              <a:gd name="connsiteY3" fmla="*/ 3428997 h 3429000"/>
              <a:gd name="connsiteX4" fmla="*/ 6095999 w 6095999"/>
              <a:gd name="connsiteY4" fmla="*/ 3429000 h 3429000"/>
              <a:gd name="connsiteX5" fmla="*/ 0 w 6095999"/>
              <a:gd name="connsiteY5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5999" h="3429000">
                <a:moveTo>
                  <a:pt x="0" y="0"/>
                </a:moveTo>
                <a:lnTo>
                  <a:pt x="6095318" y="0"/>
                </a:lnTo>
                <a:lnTo>
                  <a:pt x="5446304" y="1713599"/>
                </a:lnTo>
                <a:lnTo>
                  <a:pt x="6095999" y="3428997"/>
                </a:lnTo>
                <a:lnTo>
                  <a:pt x="6095999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9" name="Рисунок 28">
            <a:extLst>
              <a:ext uri="{FF2B5EF4-FFF2-40B4-BE49-F238E27FC236}">
                <a16:creationId xmlns:a16="http://schemas.microsoft.com/office/drawing/2014/main" id="{23868A47-69AC-4C3D-B8F7-778200B09B70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096000" y="0"/>
            <a:ext cx="6096000" cy="3427413"/>
          </a:xfrm>
          <a:custGeom>
            <a:avLst/>
            <a:gdLst>
              <a:gd name="connsiteX0" fmla="*/ 0 w 6096000"/>
              <a:gd name="connsiteY0" fmla="*/ 0 h 3427413"/>
              <a:gd name="connsiteX1" fmla="*/ 6096000 w 6096000"/>
              <a:gd name="connsiteY1" fmla="*/ 0 h 3427413"/>
              <a:gd name="connsiteX2" fmla="*/ 6096000 w 6096000"/>
              <a:gd name="connsiteY2" fmla="*/ 3427413 h 3427413"/>
              <a:gd name="connsiteX3" fmla="*/ 1283 w 6096000"/>
              <a:gd name="connsiteY3" fmla="*/ 3427413 h 3427413"/>
              <a:gd name="connsiteX4" fmla="*/ 649695 w 6096000"/>
              <a:gd name="connsiteY4" fmla="*/ 1715403 h 3427413"/>
              <a:gd name="connsiteX5" fmla="*/ 0 w 6096000"/>
              <a:gd name="connsiteY5" fmla="*/ 6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3427413">
                <a:moveTo>
                  <a:pt x="0" y="0"/>
                </a:moveTo>
                <a:lnTo>
                  <a:pt x="6096000" y="0"/>
                </a:lnTo>
                <a:lnTo>
                  <a:pt x="6096000" y="3427413"/>
                </a:lnTo>
                <a:lnTo>
                  <a:pt x="1283" y="3427413"/>
                </a:lnTo>
                <a:lnTo>
                  <a:pt x="649695" y="1715403"/>
                </a:lnTo>
                <a:lnTo>
                  <a:pt x="0" y="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39107EF8-112F-4F16-AFFF-2AA0A2410532}"/>
              </a:ext>
            </a:extLst>
          </p:cNvPr>
          <p:cNvSpPr/>
          <p:nvPr userDrawn="1"/>
        </p:nvSpPr>
        <p:spPr>
          <a:xfrm rot="5400000">
            <a:off x="1657446" y="-1657445"/>
            <a:ext cx="3430803" cy="6745695"/>
          </a:xfrm>
          <a:custGeom>
            <a:avLst/>
            <a:gdLst>
              <a:gd name="connsiteX0" fmla="*/ 0 w 3430803"/>
              <a:gd name="connsiteY0" fmla="*/ 6745695 h 6745695"/>
              <a:gd name="connsiteX1" fmla="*/ 0 w 3430803"/>
              <a:gd name="connsiteY1" fmla="*/ 649695 h 6745695"/>
              <a:gd name="connsiteX2" fmla="*/ 6 w 3430803"/>
              <a:gd name="connsiteY2" fmla="*/ 649695 h 6745695"/>
              <a:gd name="connsiteX3" fmla="*/ 1715403 w 3430803"/>
              <a:gd name="connsiteY3" fmla="*/ 0 h 6745695"/>
              <a:gd name="connsiteX4" fmla="*/ 3430803 w 3430803"/>
              <a:gd name="connsiteY4" fmla="*/ 649696 h 6745695"/>
              <a:gd name="connsiteX5" fmla="*/ 3430800 w 3430803"/>
              <a:gd name="connsiteY5" fmla="*/ 649696 h 6745695"/>
              <a:gd name="connsiteX6" fmla="*/ 3430800 w 3430803"/>
              <a:gd name="connsiteY6" fmla="*/ 6745695 h 674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0803" h="6745695">
                <a:moveTo>
                  <a:pt x="0" y="6745695"/>
                </a:moveTo>
                <a:lnTo>
                  <a:pt x="0" y="649695"/>
                </a:lnTo>
                <a:lnTo>
                  <a:pt x="6" y="649695"/>
                </a:lnTo>
                <a:lnTo>
                  <a:pt x="1715403" y="0"/>
                </a:lnTo>
                <a:lnTo>
                  <a:pt x="3430803" y="649696"/>
                </a:lnTo>
                <a:lnTo>
                  <a:pt x="3430800" y="649696"/>
                </a:lnTo>
                <a:lnTo>
                  <a:pt x="3430800" y="674569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B59FAEAD-4A4D-4C12-BC51-4565AE35342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9342" y="898148"/>
            <a:ext cx="3804935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C0AC8AC6-E865-4DF6-A9E3-037C6AC22E0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141724" y="1255723"/>
            <a:ext cx="3805237" cy="12751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19095C94-982A-446F-A42B-2AA4EE0EDF1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245340" y="4346343"/>
            <a:ext cx="3804935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5" name="Текст 5">
            <a:extLst>
              <a:ext uri="{FF2B5EF4-FFF2-40B4-BE49-F238E27FC236}">
                <a16:creationId xmlns:a16="http://schemas.microsoft.com/office/drawing/2014/main" id="{4076FB2B-780B-47E9-84DB-1D126F2EDDA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7237722" y="4703918"/>
            <a:ext cx="3805237" cy="127513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1B2A115-9C0F-4378-979F-64A9924551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F561848-8A7B-4527-B252-6172876FE2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467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3 блока и фото (3)_сер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2A814441-7FD8-420D-BF70-D67D155CF23C}"/>
              </a:ext>
            </a:extLst>
          </p:cNvPr>
          <p:cNvSpPr/>
          <p:nvPr userDrawn="1"/>
        </p:nvSpPr>
        <p:spPr>
          <a:xfrm rot="10800000">
            <a:off x="1" y="-2"/>
            <a:ext cx="4068000" cy="3848101"/>
          </a:xfrm>
          <a:custGeom>
            <a:avLst/>
            <a:gdLst>
              <a:gd name="connsiteX0" fmla="*/ 0 w 3430803"/>
              <a:gd name="connsiteY0" fmla="*/ 6745695 h 6745695"/>
              <a:gd name="connsiteX1" fmla="*/ 0 w 3430803"/>
              <a:gd name="connsiteY1" fmla="*/ 649695 h 6745695"/>
              <a:gd name="connsiteX2" fmla="*/ 6 w 3430803"/>
              <a:gd name="connsiteY2" fmla="*/ 649695 h 6745695"/>
              <a:gd name="connsiteX3" fmla="*/ 1715403 w 3430803"/>
              <a:gd name="connsiteY3" fmla="*/ 0 h 6745695"/>
              <a:gd name="connsiteX4" fmla="*/ 3430803 w 3430803"/>
              <a:gd name="connsiteY4" fmla="*/ 649696 h 6745695"/>
              <a:gd name="connsiteX5" fmla="*/ 3430800 w 3430803"/>
              <a:gd name="connsiteY5" fmla="*/ 649696 h 6745695"/>
              <a:gd name="connsiteX6" fmla="*/ 3430800 w 3430803"/>
              <a:gd name="connsiteY6" fmla="*/ 6745695 h 6745695"/>
              <a:gd name="connsiteX0" fmla="*/ 0 w 3430803"/>
              <a:gd name="connsiteY0" fmla="*/ 6813152 h 6813152"/>
              <a:gd name="connsiteX1" fmla="*/ 0 w 3430803"/>
              <a:gd name="connsiteY1" fmla="*/ 717152 h 6813152"/>
              <a:gd name="connsiteX2" fmla="*/ 6 w 3430803"/>
              <a:gd name="connsiteY2" fmla="*/ 717152 h 6813152"/>
              <a:gd name="connsiteX3" fmla="*/ 1715403 w 3430803"/>
              <a:gd name="connsiteY3" fmla="*/ 0 h 6813152"/>
              <a:gd name="connsiteX4" fmla="*/ 3430803 w 3430803"/>
              <a:gd name="connsiteY4" fmla="*/ 717153 h 6813152"/>
              <a:gd name="connsiteX5" fmla="*/ 3430800 w 3430803"/>
              <a:gd name="connsiteY5" fmla="*/ 717153 h 6813152"/>
              <a:gd name="connsiteX6" fmla="*/ 3430800 w 3430803"/>
              <a:gd name="connsiteY6" fmla="*/ 6813152 h 6813152"/>
              <a:gd name="connsiteX7" fmla="*/ 0 w 3430803"/>
              <a:gd name="connsiteY7" fmla="*/ 6813152 h 681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0803" h="6813152">
                <a:moveTo>
                  <a:pt x="0" y="6813152"/>
                </a:moveTo>
                <a:lnTo>
                  <a:pt x="0" y="717152"/>
                </a:lnTo>
                <a:lnTo>
                  <a:pt x="6" y="717152"/>
                </a:lnTo>
                <a:lnTo>
                  <a:pt x="1715403" y="0"/>
                </a:lnTo>
                <a:lnTo>
                  <a:pt x="3430803" y="717153"/>
                </a:lnTo>
                <a:lnTo>
                  <a:pt x="3430800" y="717153"/>
                </a:lnTo>
                <a:lnTo>
                  <a:pt x="3430800" y="6813152"/>
                </a:lnTo>
                <a:lnTo>
                  <a:pt x="0" y="68131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5D821836-8B95-4A25-8EA4-D84FE88799D6}"/>
              </a:ext>
            </a:extLst>
          </p:cNvPr>
          <p:cNvSpPr/>
          <p:nvPr userDrawn="1"/>
        </p:nvSpPr>
        <p:spPr>
          <a:xfrm rot="10800000" flipV="1">
            <a:off x="4062001" y="3009899"/>
            <a:ext cx="4068000" cy="3848101"/>
          </a:xfrm>
          <a:custGeom>
            <a:avLst/>
            <a:gdLst>
              <a:gd name="connsiteX0" fmla="*/ 0 w 3430803"/>
              <a:gd name="connsiteY0" fmla="*/ 6745695 h 6745695"/>
              <a:gd name="connsiteX1" fmla="*/ 0 w 3430803"/>
              <a:gd name="connsiteY1" fmla="*/ 649695 h 6745695"/>
              <a:gd name="connsiteX2" fmla="*/ 6 w 3430803"/>
              <a:gd name="connsiteY2" fmla="*/ 649695 h 6745695"/>
              <a:gd name="connsiteX3" fmla="*/ 1715403 w 3430803"/>
              <a:gd name="connsiteY3" fmla="*/ 0 h 6745695"/>
              <a:gd name="connsiteX4" fmla="*/ 3430803 w 3430803"/>
              <a:gd name="connsiteY4" fmla="*/ 649696 h 6745695"/>
              <a:gd name="connsiteX5" fmla="*/ 3430800 w 3430803"/>
              <a:gd name="connsiteY5" fmla="*/ 649696 h 6745695"/>
              <a:gd name="connsiteX6" fmla="*/ 3430800 w 3430803"/>
              <a:gd name="connsiteY6" fmla="*/ 6745695 h 6745695"/>
              <a:gd name="connsiteX0" fmla="*/ 0 w 3430803"/>
              <a:gd name="connsiteY0" fmla="*/ 6813152 h 6813152"/>
              <a:gd name="connsiteX1" fmla="*/ 0 w 3430803"/>
              <a:gd name="connsiteY1" fmla="*/ 717152 h 6813152"/>
              <a:gd name="connsiteX2" fmla="*/ 6 w 3430803"/>
              <a:gd name="connsiteY2" fmla="*/ 717152 h 6813152"/>
              <a:gd name="connsiteX3" fmla="*/ 1715403 w 3430803"/>
              <a:gd name="connsiteY3" fmla="*/ 0 h 6813152"/>
              <a:gd name="connsiteX4" fmla="*/ 3430803 w 3430803"/>
              <a:gd name="connsiteY4" fmla="*/ 717153 h 6813152"/>
              <a:gd name="connsiteX5" fmla="*/ 3430800 w 3430803"/>
              <a:gd name="connsiteY5" fmla="*/ 717153 h 6813152"/>
              <a:gd name="connsiteX6" fmla="*/ 3430800 w 3430803"/>
              <a:gd name="connsiteY6" fmla="*/ 6813152 h 6813152"/>
              <a:gd name="connsiteX7" fmla="*/ 0 w 3430803"/>
              <a:gd name="connsiteY7" fmla="*/ 6813152 h 681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0803" h="6813152">
                <a:moveTo>
                  <a:pt x="0" y="6813152"/>
                </a:moveTo>
                <a:lnTo>
                  <a:pt x="0" y="717152"/>
                </a:lnTo>
                <a:lnTo>
                  <a:pt x="6" y="717152"/>
                </a:lnTo>
                <a:lnTo>
                  <a:pt x="1715403" y="0"/>
                </a:lnTo>
                <a:lnTo>
                  <a:pt x="3430803" y="717153"/>
                </a:lnTo>
                <a:lnTo>
                  <a:pt x="3430800" y="717153"/>
                </a:lnTo>
                <a:lnTo>
                  <a:pt x="3430800" y="6813152"/>
                </a:lnTo>
                <a:lnTo>
                  <a:pt x="0" y="68131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37B134E7-5C51-400D-8AA6-447343B5B37F}"/>
              </a:ext>
            </a:extLst>
          </p:cNvPr>
          <p:cNvSpPr/>
          <p:nvPr userDrawn="1"/>
        </p:nvSpPr>
        <p:spPr>
          <a:xfrm rot="10800000">
            <a:off x="8124000" y="-2"/>
            <a:ext cx="4068000" cy="3848101"/>
          </a:xfrm>
          <a:custGeom>
            <a:avLst/>
            <a:gdLst>
              <a:gd name="connsiteX0" fmla="*/ 0 w 3430803"/>
              <a:gd name="connsiteY0" fmla="*/ 6745695 h 6745695"/>
              <a:gd name="connsiteX1" fmla="*/ 0 w 3430803"/>
              <a:gd name="connsiteY1" fmla="*/ 649695 h 6745695"/>
              <a:gd name="connsiteX2" fmla="*/ 6 w 3430803"/>
              <a:gd name="connsiteY2" fmla="*/ 649695 h 6745695"/>
              <a:gd name="connsiteX3" fmla="*/ 1715403 w 3430803"/>
              <a:gd name="connsiteY3" fmla="*/ 0 h 6745695"/>
              <a:gd name="connsiteX4" fmla="*/ 3430803 w 3430803"/>
              <a:gd name="connsiteY4" fmla="*/ 649696 h 6745695"/>
              <a:gd name="connsiteX5" fmla="*/ 3430800 w 3430803"/>
              <a:gd name="connsiteY5" fmla="*/ 649696 h 6745695"/>
              <a:gd name="connsiteX6" fmla="*/ 3430800 w 3430803"/>
              <a:gd name="connsiteY6" fmla="*/ 6745695 h 6745695"/>
              <a:gd name="connsiteX0" fmla="*/ 0 w 3430803"/>
              <a:gd name="connsiteY0" fmla="*/ 6813152 h 6813152"/>
              <a:gd name="connsiteX1" fmla="*/ 0 w 3430803"/>
              <a:gd name="connsiteY1" fmla="*/ 717152 h 6813152"/>
              <a:gd name="connsiteX2" fmla="*/ 6 w 3430803"/>
              <a:gd name="connsiteY2" fmla="*/ 717152 h 6813152"/>
              <a:gd name="connsiteX3" fmla="*/ 1715403 w 3430803"/>
              <a:gd name="connsiteY3" fmla="*/ 0 h 6813152"/>
              <a:gd name="connsiteX4" fmla="*/ 3430803 w 3430803"/>
              <a:gd name="connsiteY4" fmla="*/ 717153 h 6813152"/>
              <a:gd name="connsiteX5" fmla="*/ 3430800 w 3430803"/>
              <a:gd name="connsiteY5" fmla="*/ 717153 h 6813152"/>
              <a:gd name="connsiteX6" fmla="*/ 3430800 w 3430803"/>
              <a:gd name="connsiteY6" fmla="*/ 6813152 h 6813152"/>
              <a:gd name="connsiteX7" fmla="*/ 0 w 3430803"/>
              <a:gd name="connsiteY7" fmla="*/ 6813152 h 681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0803" h="6813152">
                <a:moveTo>
                  <a:pt x="0" y="6813152"/>
                </a:moveTo>
                <a:lnTo>
                  <a:pt x="0" y="717152"/>
                </a:lnTo>
                <a:lnTo>
                  <a:pt x="6" y="717152"/>
                </a:lnTo>
                <a:lnTo>
                  <a:pt x="1715403" y="0"/>
                </a:lnTo>
                <a:lnTo>
                  <a:pt x="3430803" y="717153"/>
                </a:lnTo>
                <a:lnTo>
                  <a:pt x="3430800" y="717153"/>
                </a:lnTo>
                <a:lnTo>
                  <a:pt x="3430800" y="6813152"/>
                </a:lnTo>
                <a:lnTo>
                  <a:pt x="0" y="68131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64624251-E076-452B-91E7-7C8EBC2ED089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062000" y="0"/>
            <a:ext cx="4068000" cy="3429000"/>
          </a:xfrm>
          <a:custGeom>
            <a:avLst/>
            <a:gdLst>
              <a:gd name="connsiteX0" fmla="*/ 0 w 4068000"/>
              <a:gd name="connsiteY0" fmla="*/ 0 h 3429000"/>
              <a:gd name="connsiteX1" fmla="*/ 4068000 w 4068000"/>
              <a:gd name="connsiteY1" fmla="*/ 0 h 3429000"/>
              <a:gd name="connsiteX2" fmla="*/ 4068000 w 4068000"/>
              <a:gd name="connsiteY2" fmla="*/ 3414950 h 3429000"/>
              <a:gd name="connsiteX3" fmla="*/ 4067994 w 4068000"/>
              <a:gd name="connsiteY3" fmla="*/ 3414950 h 3429000"/>
              <a:gd name="connsiteX4" fmla="*/ 2033999 w 4068000"/>
              <a:gd name="connsiteY4" fmla="*/ 3009899 h 3429000"/>
              <a:gd name="connsiteX5" fmla="*/ 1 w 4068000"/>
              <a:gd name="connsiteY5" fmla="*/ 3414951 h 3429000"/>
              <a:gd name="connsiteX6" fmla="*/ 5 w 4068000"/>
              <a:gd name="connsiteY6" fmla="*/ 3414951 h 3429000"/>
              <a:gd name="connsiteX7" fmla="*/ 5 w 4068000"/>
              <a:gd name="connsiteY7" fmla="*/ 3429000 h 3429000"/>
              <a:gd name="connsiteX8" fmla="*/ 0 w 4068000"/>
              <a:gd name="connsiteY8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8000" h="3429000">
                <a:moveTo>
                  <a:pt x="0" y="0"/>
                </a:moveTo>
                <a:lnTo>
                  <a:pt x="4068000" y="0"/>
                </a:lnTo>
                <a:lnTo>
                  <a:pt x="4068000" y="3414950"/>
                </a:lnTo>
                <a:lnTo>
                  <a:pt x="4067994" y="3414950"/>
                </a:lnTo>
                <a:lnTo>
                  <a:pt x="2033999" y="3009899"/>
                </a:lnTo>
                <a:lnTo>
                  <a:pt x="1" y="3414951"/>
                </a:lnTo>
                <a:lnTo>
                  <a:pt x="5" y="3414951"/>
                </a:lnTo>
                <a:lnTo>
                  <a:pt x="5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55EB9042-7A70-4A95-B668-DBDDCA659F89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124000" y="3429000"/>
            <a:ext cx="4068000" cy="3429000"/>
          </a:xfrm>
          <a:custGeom>
            <a:avLst/>
            <a:gdLst>
              <a:gd name="connsiteX0" fmla="*/ 0 w 4068000"/>
              <a:gd name="connsiteY0" fmla="*/ 14048 h 3429000"/>
              <a:gd name="connsiteX1" fmla="*/ 2033998 w 4068000"/>
              <a:gd name="connsiteY1" fmla="*/ 419099 h 3429000"/>
              <a:gd name="connsiteX2" fmla="*/ 4067993 w 4068000"/>
              <a:gd name="connsiteY2" fmla="*/ 14048 h 3429000"/>
              <a:gd name="connsiteX3" fmla="*/ 4068000 w 4068000"/>
              <a:gd name="connsiteY3" fmla="*/ 14048 h 3429000"/>
              <a:gd name="connsiteX4" fmla="*/ 4068000 w 4068000"/>
              <a:gd name="connsiteY4" fmla="*/ 3429000 h 3429000"/>
              <a:gd name="connsiteX5" fmla="*/ 0 w 4068000"/>
              <a:gd name="connsiteY5" fmla="*/ 3429000 h 3429000"/>
              <a:gd name="connsiteX6" fmla="*/ 0 w 4068000"/>
              <a:gd name="connsiteY6" fmla="*/ 0 h 3429000"/>
              <a:gd name="connsiteX7" fmla="*/ 4 w 4068000"/>
              <a:gd name="connsiteY7" fmla="*/ 0 h 3429000"/>
              <a:gd name="connsiteX8" fmla="*/ 4 w 4068000"/>
              <a:gd name="connsiteY8" fmla="*/ 14048 h 3429000"/>
              <a:gd name="connsiteX9" fmla="*/ 0 w 4068000"/>
              <a:gd name="connsiteY9" fmla="*/ 14048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68000" h="3429000">
                <a:moveTo>
                  <a:pt x="0" y="14048"/>
                </a:moveTo>
                <a:lnTo>
                  <a:pt x="2033998" y="419099"/>
                </a:lnTo>
                <a:lnTo>
                  <a:pt x="4067993" y="14048"/>
                </a:lnTo>
                <a:lnTo>
                  <a:pt x="4068000" y="14048"/>
                </a:lnTo>
                <a:lnTo>
                  <a:pt x="4068000" y="3429000"/>
                </a:lnTo>
                <a:lnTo>
                  <a:pt x="0" y="3429000"/>
                </a:lnTo>
                <a:close/>
                <a:moveTo>
                  <a:pt x="0" y="0"/>
                </a:moveTo>
                <a:lnTo>
                  <a:pt x="4" y="0"/>
                </a:lnTo>
                <a:lnTo>
                  <a:pt x="4" y="14048"/>
                </a:lnTo>
                <a:lnTo>
                  <a:pt x="0" y="1404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9BE07197-569F-4361-B71E-FC06D9E50D8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0" y="3429000"/>
            <a:ext cx="4068000" cy="3429000"/>
          </a:xfrm>
          <a:custGeom>
            <a:avLst/>
            <a:gdLst>
              <a:gd name="connsiteX0" fmla="*/ 0 w 4068000"/>
              <a:gd name="connsiteY0" fmla="*/ 0 h 3429000"/>
              <a:gd name="connsiteX1" fmla="*/ 5 w 4068000"/>
              <a:gd name="connsiteY1" fmla="*/ 0 h 3429000"/>
              <a:gd name="connsiteX2" fmla="*/ 5 w 4068000"/>
              <a:gd name="connsiteY2" fmla="*/ 14048 h 3429000"/>
              <a:gd name="connsiteX3" fmla="*/ 1 w 4068000"/>
              <a:gd name="connsiteY3" fmla="*/ 14048 h 3429000"/>
              <a:gd name="connsiteX4" fmla="*/ 2033999 w 4068000"/>
              <a:gd name="connsiteY4" fmla="*/ 419099 h 3429000"/>
              <a:gd name="connsiteX5" fmla="*/ 4067994 w 4068000"/>
              <a:gd name="connsiteY5" fmla="*/ 14048 h 3429000"/>
              <a:gd name="connsiteX6" fmla="*/ 4068000 w 4068000"/>
              <a:gd name="connsiteY6" fmla="*/ 14048 h 3429000"/>
              <a:gd name="connsiteX7" fmla="*/ 4068000 w 4068000"/>
              <a:gd name="connsiteY7" fmla="*/ 3429000 h 3429000"/>
              <a:gd name="connsiteX8" fmla="*/ 0 w 4068000"/>
              <a:gd name="connsiteY8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8000" h="3429000">
                <a:moveTo>
                  <a:pt x="0" y="0"/>
                </a:moveTo>
                <a:lnTo>
                  <a:pt x="5" y="0"/>
                </a:lnTo>
                <a:lnTo>
                  <a:pt x="5" y="14048"/>
                </a:lnTo>
                <a:lnTo>
                  <a:pt x="1" y="14048"/>
                </a:lnTo>
                <a:lnTo>
                  <a:pt x="2033999" y="419099"/>
                </a:lnTo>
                <a:lnTo>
                  <a:pt x="4067994" y="14048"/>
                </a:lnTo>
                <a:lnTo>
                  <a:pt x="4068000" y="14048"/>
                </a:lnTo>
                <a:lnTo>
                  <a:pt x="4068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B59FAEAD-4A4D-4C12-BC51-4565AE35342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34963" y="783431"/>
            <a:ext cx="3380425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C0AC8AC6-E865-4DF6-A9E3-037C6AC22E0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34963" y="1141006"/>
            <a:ext cx="3380694" cy="16430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FABDDF0D-5AA1-45DC-B047-A87D447A48A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476344" y="783431"/>
            <a:ext cx="3380425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7DC17528-5216-425D-ACB1-600B1F134B7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476344" y="1141006"/>
            <a:ext cx="3380694" cy="16430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57EA26AA-4735-4B80-9242-877DB4E99AF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405787" y="4128709"/>
            <a:ext cx="3380425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id="{BFE5C6CD-27EE-4958-9DA8-C84781001203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4405787" y="4486284"/>
            <a:ext cx="3380694" cy="16430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indent="0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9A4D6CC-783E-48FD-9C4E-F3E8D7F959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9286D96-B8B5-4EF6-8BA3-A6E1EFACDA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79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3 блока и фото (3)_крас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2A814441-7FD8-420D-BF70-D67D155CF23C}"/>
              </a:ext>
            </a:extLst>
          </p:cNvPr>
          <p:cNvSpPr/>
          <p:nvPr userDrawn="1"/>
        </p:nvSpPr>
        <p:spPr>
          <a:xfrm rot="10800000">
            <a:off x="1" y="-2"/>
            <a:ext cx="4068000" cy="3848101"/>
          </a:xfrm>
          <a:custGeom>
            <a:avLst/>
            <a:gdLst>
              <a:gd name="connsiteX0" fmla="*/ 0 w 3430803"/>
              <a:gd name="connsiteY0" fmla="*/ 6745695 h 6745695"/>
              <a:gd name="connsiteX1" fmla="*/ 0 w 3430803"/>
              <a:gd name="connsiteY1" fmla="*/ 649695 h 6745695"/>
              <a:gd name="connsiteX2" fmla="*/ 6 w 3430803"/>
              <a:gd name="connsiteY2" fmla="*/ 649695 h 6745695"/>
              <a:gd name="connsiteX3" fmla="*/ 1715403 w 3430803"/>
              <a:gd name="connsiteY3" fmla="*/ 0 h 6745695"/>
              <a:gd name="connsiteX4" fmla="*/ 3430803 w 3430803"/>
              <a:gd name="connsiteY4" fmla="*/ 649696 h 6745695"/>
              <a:gd name="connsiteX5" fmla="*/ 3430800 w 3430803"/>
              <a:gd name="connsiteY5" fmla="*/ 649696 h 6745695"/>
              <a:gd name="connsiteX6" fmla="*/ 3430800 w 3430803"/>
              <a:gd name="connsiteY6" fmla="*/ 6745695 h 6745695"/>
              <a:gd name="connsiteX0" fmla="*/ 0 w 3430803"/>
              <a:gd name="connsiteY0" fmla="*/ 6813152 h 6813152"/>
              <a:gd name="connsiteX1" fmla="*/ 0 w 3430803"/>
              <a:gd name="connsiteY1" fmla="*/ 717152 h 6813152"/>
              <a:gd name="connsiteX2" fmla="*/ 6 w 3430803"/>
              <a:gd name="connsiteY2" fmla="*/ 717152 h 6813152"/>
              <a:gd name="connsiteX3" fmla="*/ 1715403 w 3430803"/>
              <a:gd name="connsiteY3" fmla="*/ 0 h 6813152"/>
              <a:gd name="connsiteX4" fmla="*/ 3430803 w 3430803"/>
              <a:gd name="connsiteY4" fmla="*/ 717153 h 6813152"/>
              <a:gd name="connsiteX5" fmla="*/ 3430800 w 3430803"/>
              <a:gd name="connsiteY5" fmla="*/ 717153 h 6813152"/>
              <a:gd name="connsiteX6" fmla="*/ 3430800 w 3430803"/>
              <a:gd name="connsiteY6" fmla="*/ 6813152 h 6813152"/>
              <a:gd name="connsiteX7" fmla="*/ 0 w 3430803"/>
              <a:gd name="connsiteY7" fmla="*/ 6813152 h 681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0803" h="6813152">
                <a:moveTo>
                  <a:pt x="0" y="6813152"/>
                </a:moveTo>
                <a:lnTo>
                  <a:pt x="0" y="717152"/>
                </a:lnTo>
                <a:lnTo>
                  <a:pt x="6" y="717152"/>
                </a:lnTo>
                <a:lnTo>
                  <a:pt x="1715403" y="0"/>
                </a:lnTo>
                <a:lnTo>
                  <a:pt x="3430803" y="717153"/>
                </a:lnTo>
                <a:lnTo>
                  <a:pt x="3430800" y="717153"/>
                </a:lnTo>
                <a:lnTo>
                  <a:pt x="3430800" y="6813152"/>
                </a:lnTo>
                <a:lnTo>
                  <a:pt x="0" y="68131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5D821836-8B95-4A25-8EA4-D84FE88799D6}"/>
              </a:ext>
            </a:extLst>
          </p:cNvPr>
          <p:cNvSpPr/>
          <p:nvPr userDrawn="1"/>
        </p:nvSpPr>
        <p:spPr>
          <a:xfrm rot="10800000" flipV="1">
            <a:off x="4062001" y="3009899"/>
            <a:ext cx="4068000" cy="3848101"/>
          </a:xfrm>
          <a:custGeom>
            <a:avLst/>
            <a:gdLst>
              <a:gd name="connsiteX0" fmla="*/ 0 w 3430803"/>
              <a:gd name="connsiteY0" fmla="*/ 6745695 h 6745695"/>
              <a:gd name="connsiteX1" fmla="*/ 0 w 3430803"/>
              <a:gd name="connsiteY1" fmla="*/ 649695 h 6745695"/>
              <a:gd name="connsiteX2" fmla="*/ 6 w 3430803"/>
              <a:gd name="connsiteY2" fmla="*/ 649695 h 6745695"/>
              <a:gd name="connsiteX3" fmla="*/ 1715403 w 3430803"/>
              <a:gd name="connsiteY3" fmla="*/ 0 h 6745695"/>
              <a:gd name="connsiteX4" fmla="*/ 3430803 w 3430803"/>
              <a:gd name="connsiteY4" fmla="*/ 649696 h 6745695"/>
              <a:gd name="connsiteX5" fmla="*/ 3430800 w 3430803"/>
              <a:gd name="connsiteY5" fmla="*/ 649696 h 6745695"/>
              <a:gd name="connsiteX6" fmla="*/ 3430800 w 3430803"/>
              <a:gd name="connsiteY6" fmla="*/ 6745695 h 6745695"/>
              <a:gd name="connsiteX0" fmla="*/ 0 w 3430803"/>
              <a:gd name="connsiteY0" fmla="*/ 6813152 h 6813152"/>
              <a:gd name="connsiteX1" fmla="*/ 0 w 3430803"/>
              <a:gd name="connsiteY1" fmla="*/ 717152 h 6813152"/>
              <a:gd name="connsiteX2" fmla="*/ 6 w 3430803"/>
              <a:gd name="connsiteY2" fmla="*/ 717152 h 6813152"/>
              <a:gd name="connsiteX3" fmla="*/ 1715403 w 3430803"/>
              <a:gd name="connsiteY3" fmla="*/ 0 h 6813152"/>
              <a:gd name="connsiteX4" fmla="*/ 3430803 w 3430803"/>
              <a:gd name="connsiteY4" fmla="*/ 717153 h 6813152"/>
              <a:gd name="connsiteX5" fmla="*/ 3430800 w 3430803"/>
              <a:gd name="connsiteY5" fmla="*/ 717153 h 6813152"/>
              <a:gd name="connsiteX6" fmla="*/ 3430800 w 3430803"/>
              <a:gd name="connsiteY6" fmla="*/ 6813152 h 6813152"/>
              <a:gd name="connsiteX7" fmla="*/ 0 w 3430803"/>
              <a:gd name="connsiteY7" fmla="*/ 6813152 h 681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0803" h="6813152">
                <a:moveTo>
                  <a:pt x="0" y="6813152"/>
                </a:moveTo>
                <a:lnTo>
                  <a:pt x="0" y="717152"/>
                </a:lnTo>
                <a:lnTo>
                  <a:pt x="6" y="717152"/>
                </a:lnTo>
                <a:lnTo>
                  <a:pt x="1715403" y="0"/>
                </a:lnTo>
                <a:lnTo>
                  <a:pt x="3430803" y="717153"/>
                </a:lnTo>
                <a:lnTo>
                  <a:pt x="3430800" y="717153"/>
                </a:lnTo>
                <a:lnTo>
                  <a:pt x="3430800" y="6813152"/>
                </a:lnTo>
                <a:lnTo>
                  <a:pt x="0" y="68131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37B134E7-5C51-400D-8AA6-447343B5B37F}"/>
              </a:ext>
            </a:extLst>
          </p:cNvPr>
          <p:cNvSpPr/>
          <p:nvPr userDrawn="1"/>
        </p:nvSpPr>
        <p:spPr>
          <a:xfrm rot="10800000">
            <a:off x="8124000" y="-2"/>
            <a:ext cx="4068000" cy="3848101"/>
          </a:xfrm>
          <a:custGeom>
            <a:avLst/>
            <a:gdLst>
              <a:gd name="connsiteX0" fmla="*/ 0 w 3430803"/>
              <a:gd name="connsiteY0" fmla="*/ 6745695 h 6745695"/>
              <a:gd name="connsiteX1" fmla="*/ 0 w 3430803"/>
              <a:gd name="connsiteY1" fmla="*/ 649695 h 6745695"/>
              <a:gd name="connsiteX2" fmla="*/ 6 w 3430803"/>
              <a:gd name="connsiteY2" fmla="*/ 649695 h 6745695"/>
              <a:gd name="connsiteX3" fmla="*/ 1715403 w 3430803"/>
              <a:gd name="connsiteY3" fmla="*/ 0 h 6745695"/>
              <a:gd name="connsiteX4" fmla="*/ 3430803 w 3430803"/>
              <a:gd name="connsiteY4" fmla="*/ 649696 h 6745695"/>
              <a:gd name="connsiteX5" fmla="*/ 3430800 w 3430803"/>
              <a:gd name="connsiteY5" fmla="*/ 649696 h 6745695"/>
              <a:gd name="connsiteX6" fmla="*/ 3430800 w 3430803"/>
              <a:gd name="connsiteY6" fmla="*/ 6745695 h 6745695"/>
              <a:gd name="connsiteX0" fmla="*/ 0 w 3430803"/>
              <a:gd name="connsiteY0" fmla="*/ 6813152 h 6813152"/>
              <a:gd name="connsiteX1" fmla="*/ 0 w 3430803"/>
              <a:gd name="connsiteY1" fmla="*/ 717152 h 6813152"/>
              <a:gd name="connsiteX2" fmla="*/ 6 w 3430803"/>
              <a:gd name="connsiteY2" fmla="*/ 717152 h 6813152"/>
              <a:gd name="connsiteX3" fmla="*/ 1715403 w 3430803"/>
              <a:gd name="connsiteY3" fmla="*/ 0 h 6813152"/>
              <a:gd name="connsiteX4" fmla="*/ 3430803 w 3430803"/>
              <a:gd name="connsiteY4" fmla="*/ 717153 h 6813152"/>
              <a:gd name="connsiteX5" fmla="*/ 3430800 w 3430803"/>
              <a:gd name="connsiteY5" fmla="*/ 717153 h 6813152"/>
              <a:gd name="connsiteX6" fmla="*/ 3430800 w 3430803"/>
              <a:gd name="connsiteY6" fmla="*/ 6813152 h 6813152"/>
              <a:gd name="connsiteX7" fmla="*/ 0 w 3430803"/>
              <a:gd name="connsiteY7" fmla="*/ 6813152 h 6813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0803" h="6813152">
                <a:moveTo>
                  <a:pt x="0" y="6813152"/>
                </a:moveTo>
                <a:lnTo>
                  <a:pt x="0" y="717152"/>
                </a:lnTo>
                <a:lnTo>
                  <a:pt x="6" y="717152"/>
                </a:lnTo>
                <a:lnTo>
                  <a:pt x="1715403" y="0"/>
                </a:lnTo>
                <a:lnTo>
                  <a:pt x="3430803" y="717153"/>
                </a:lnTo>
                <a:lnTo>
                  <a:pt x="3430800" y="717153"/>
                </a:lnTo>
                <a:lnTo>
                  <a:pt x="3430800" y="6813152"/>
                </a:lnTo>
                <a:lnTo>
                  <a:pt x="0" y="681315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64624251-E076-452B-91E7-7C8EBC2ED089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062000" y="0"/>
            <a:ext cx="4068000" cy="3429000"/>
          </a:xfrm>
          <a:custGeom>
            <a:avLst/>
            <a:gdLst>
              <a:gd name="connsiteX0" fmla="*/ 0 w 4068000"/>
              <a:gd name="connsiteY0" fmla="*/ 0 h 3429000"/>
              <a:gd name="connsiteX1" fmla="*/ 4068000 w 4068000"/>
              <a:gd name="connsiteY1" fmla="*/ 0 h 3429000"/>
              <a:gd name="connsiteX2" fmla="*/ 4068000 w 4068000"/>
              <a:gd name="connsiteY2" fmla="*/ 3414950 h 3429000"/>
              <a:gd name="connsiteX3" fmla="*/ 4067994 w 4068000"/>
              <a:gd name="connsiteY3" fmla="*/ 3414950 h 3429000"/>
              <a:gd name="connsiteX4" fmla="*/ 2033999 w 4068000"/>
              <a:gd name="connsiteY4" fmla="*/ 3009899 h 3429000"/>
              <a:gd name="connsiteX5" fmla="*/ 1 w 4068000"/>
              <a:gd name="connsiteY5" fmla="*/ 3414951 h 3429000"/>
              <a:gd name="connsiteX6" fmla="*/ 5 w 4068000"/>
              <a:gd name="connsiteY6" fmla="*/ 3414951 h 3429000"/>
              <a:gd name="connsiteX7" fmla="*/ 5 w 4068000"/>
              <a:gd name="connsiteY7" fmla="*/ 3429000 h 3429000"/>
              <a:gd name="connsiteX8" fmla="*/ 0 w 4068000"/>
              <a:gd name="connsiteY8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8000" h="3429000">
                <a:moveTo>
                  <a:pt x="0" y="0"/>
                </a:moveTo>
                <a:lnTo>
                  <a:pt x="4068000" y="0"/>
                </a:lnTo>
                <a:lnTo>
                  <a:pt x="4068000" y="3414950"/>
                </a:lnTo>
                <a:lnTo>
                  <a:pt x="4067994" y="3414950"/>
                </a:lnTo>
                <a:lnTo>
                  <a:pt x="2033999" y="3009899"/>
                </a:lnTo>
                <a:lnTo>
                  <a:pt x="1" y="3414951"/>
                </a:lnTo>
                <a:lnTo>
                  <a:pt x="5" y="3414951"/>
                </a:lnTo>
                <a:lnTo>
                  <a:pt x="5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55EB9042-7A70-4A95-B668-DBDDCA659F89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124000" y="3429000"/>
            <a:ext cx="4068000" cy="3429000"/>
          </a:xfrm>
          <a:custGeom>
            <a:avLst/>
            <a:gdLst>
              <a:gd name="connsiteX0" fmla="*/ 0 w 4068000"/>
              <a:gd name="connsiteY0" fmla="*/ 14048 h 3429000"/>
              <a:gd name="connsiteX1" fmla="*/ 2033998 w 4068000"/>
              <a:gd name="connsiteY1" fmla="*/ 419099 h 3429000"/>
              <a:gd name="connsiteX2" fmla="*/ 4067993 w 4068000"/>
              <a:gd name="connsiteY2" fmla="*/ 14048 h 3429000"/>
              <a:gd name="connsiteX3" fmla="*/ 4068000 w 4068000"/>
              <a:gd name="connsiteY3" fmla="*/ 14048 h 3429000"/>
              <a:gd name="connsiteX4" fmla="*/ 4068000 w 4068000"/>
              <a:gd name="connsiteY4" fmla="*/ 3429000 h 3429000"/>
              <a:gd name="connsiteX5" fmla="*/ 0 w 4068000"/>
              <a:gd name="connsiteY5" fmla="*/ 3429000 h 3429000"/>
              <a:gd name="connsiteX6" fmla="*/ 0 w 4068000"/>
              <a:gd name="connsiteY6" fmla="*/ 0 h 3429000"/>
              <a:gd name="connsiteX7" fmla="*/ 4 w 4068000"/>
              <a:gd name="connsiteY7" fmla="*/ 0 h 3429000"/>
              <a:gd name="connsiteX8" fmla="*/ 4 w 4068000"/>
              <a:gd name="connsiteY8" fmla="*/ 14048 h 3429000"/>
              <a:gd name="connsiteX9" fmla="*/ 0 w 4068000"/>
              <a:gd name="connsiteY9" fmla="*/ 14048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68000" h="3429000">
                <a:moveTo>
                  <a:pt x="0" y="14048"/>
                </a:moveTo>
                <a:lnTo>
                  <a:pt x="2033998" y="419099"/>
                </a:lnTo>
                <a:lnTo>
                  <a:pt x="4067993" y="14048"/>
                </a:lnTo>
                <a:lnTo>
                  <a:pt x="4068000" y="14048"/>
                </a:lnTo>
                <a:lnTo>
                  <a:pt x="4068000" y="3429000"/>
                </a:lnTo>
                <a:lnTo>
                  <a:pt x="0" y="3429000"/>
                </a:lnTo>
                <a:close/>
                <a:moveTo>
                  <a:pt x="0" y="0"/>
                </a:moveTo>
                <a:lnTo>
                  <a:pt x="4" y="0"/>
                </a:lnTo>
                <a:lnTo>
                  <a:pt x="4" y="14048"/>
                </a:lnTo>
                <a:lnTo>
                  <a:pt x="0" y="1404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9BE07197-569F-4361-B71E-FC06D9E50D8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0" y="3429000"/>
            <a:ext cx="4068000" cy="3429000"/>
          </a:xfrm>
          <a:custGeom>
            <a:avLst/>
            <a:gdLst>
              <a:gd name="connsiteX0" fmla="*/ 0 w 4068000"/>
              <a:gd name="connsiteY0" fmla="*/ 0 h 3429000"/>
              <a:gd name="connsiteX1" fmla="*/ 5 w 4068000"/>
              <a:gd name="connsiteY1" fmla="*/ 0 h 3429000"/>
              <a:gd name="connsiteX2" fmla="*/ 5 w 4068000"/>
              <a:gd name="connsiteY2" fmla="*/ 14048 h 3429000"/>
              <a:gd name="connsiteX3" fmla="*/ 1 w 4068000"/>
              <a:gd name="connsiteY3" fmla="*/ 14048 h 3429000"/>
              <a:gd name="connsiteX4" fmla="*/ 2033999 w 4068000"/>
              <a:gd name="connsiteY4" fmla="*/ 419099 h 3429000"/>
              <a:gd name="connsiteX5" fmla="*/ 4067994 w 4068000"/>
              <a:gd name="connsiteY5" fmla="*/ 14048 h 3429000"/>
              <a:gd name="connsiteX6" fmla="*/ 4068000 w 4068000"/>
              <a:gd name="connsiteY6" fmla="*/ 14048 h 3429000"/>
              <a:gd name="connsiteX7" fmla="*/ 4068000 w 4068000"/>
              <a:gd name="connsiteY7" fmla="*/ 3429000 h 3429000"/>
              <a:gd name="connsiteX8" fmla="*/ 0 w 4068000"/>
              <a:gd name="connsiteY8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8000" h="3429000">
                <a:moveTo>
                  <a:pt x="0" y="0"/>
                </a:moveTo>
                <a:lnTo>
                  <a:pt x="5" y="0"/>
                </a:lnTo>
                <a:lnTo>
                  <a:pt x="5" y="14048"/>
                </a:lnTo>
                <a:lnTo>
                  <a:pt x="1" y="14048"/>
                </a:lnTo>
                <a:lnTo>
                  <a:pt x="2033999" y="419099"/>
                </a:lnTo>
                <a:lnTo>
                  <a:pt x="4067994" y="14048"/>
                </a:lnTo>
                <a:lnTo>
                  <a:pt x="4068000" y="14048"/>
                </a:lnTo>
                <a:lnTo>
                  <a:pt x="4068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B59FAEAD-4A4D-4C12-BC51-4565AE35342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34963" y="783431"/>
            <a:ext cx="3380425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C0AC8AC6-E865-4DF6-A9E3-037C6AC22E0F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34963" y="1141006"/>
            <a:ext cx="3380694" cy="16430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FABDDF0D-5AA1-45DC-B047-A87D447A48A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476344" y="783431"/>
            <a:ext cx="3380425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7DC17528-5216-425D-ACB1-600B1F134B7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476344" y="1141006"/>
            <a:ext cx="3380694" cy="16430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57EA26AA-4735-4B80-9242-877DB4E99AF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405787" y="4128709"/>
            <a:ext cx="3380425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+mj-lt"/>
              </a:defRPr>
            </a:lvl2pPr>
            <a:lvl3pPr marL="9144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1371600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 marL="1828800" indent="0"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id="{BFE5C6CD-27EE-4958-9DA8-C84781001203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4405787" y="4486284"/>
            <a:ext cx="3380694" cy="16430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54D4822-9E1E-48F2-9377-FADCA199AE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7788C3D-A45D-4A64-A5C8-C036F7ECE7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821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1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10">
            <a:extLst>
              <a:ext uri="{FF2B5EF4-FFF2-40B4-BE49-F238E27FC236}">
                <a16:creationId xmlns:a16="http://schemas.microsoft.com/office/drawing/2014/main" id="{44B00C4B-424C-4EC8-A6B6-0B6232D460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8138" y="1668362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804D716-725F-4D9F-B1E3-297992909C5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2099308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6908349D-230E-4F5E-A398-A385F8A6A8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8138" y="2341917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AE8AC5E9-B556-49F4-A70D-7E860AB26C2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8138" y="2584526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842774EB-C82E-4EE8-B681-9D6A72091FE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8138" y="282713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38C0BC2E-AB7A-4B60-8B5B-CB0B76187C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8138" y="306974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A59B7592-57D2-46FF-BADB-CFAC34880A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62312" y="209930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CAE5DECB-3236-44B7-88A8-1EDB726976F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62312" y="234191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63C6777B-463E-4904-844E-0A465685F8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62312" y="258452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AD7C2601-0F27-4CD8-903A-62930D45BD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262312" y="282713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FF98A2FD-73EC-43F7-B5FD-8A97A59FDF5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62312" y="306974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82871AC7-B8C6-4360-AD1B-A02D8292E78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262312" y="1668362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828A7D70-8D66-4ED8-9FFC-3B85F0F97C1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82789" y="1668362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64DE2FB8-BE48-4874-A8F8-B850E8F23B0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82789" y="2099308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5E2D433E-F5AC-4A5B-B577-C7FDEA8B777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582789" y="2341917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A00570D4-D3C6-436A-9827-590364B087B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582789" y="2584526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F764EE92-A219-4045-828C-2CBF85A267A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582789" y="282713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EE33B0AD-068F-430F-814A-393AF0E4620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82789" y="306974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C0A5BCDC-3F3B-4D24-864B-92779F61A94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6963" y="209930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A9F07010-3CB7-47E4-A453-80B66D5EF20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6963" y="234191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C8050D17-A1A2-49B9-96F7-309FA44690B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06963" y="258452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31A6E348-91A7-48EF-8EEE-CFB877F00D3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506963" y="282713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BEB2053D-48C0-46DF-8B36-6FEB9F941A4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506963" y="306974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AC771063-AEA0-4561-883A-EF92BDF727A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506963" y="1668362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55170C27-8EBF-422A-A537-688E77D7E7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38138" y="3820639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4348AB84-E70C-45E7-A5E2-93B1FAD07EB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38138" y="425158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69F4DF33-BE0F-422C-887A-8818D9D4F9D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38138" y="449419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DC9CAFB6-DEAB-4EDF-8803-277A01E0EE0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38138" y="4736803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BFC9494C-67BB-4F45-8F4D-8411CE1CF6B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38138" y="4979412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3B2E169C-CDA7-48AC-B7D3-00911FDF71A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38138" y="5222021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09B7A19D-323C-45FF-A136-F343E5DFF3D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262312" y="425158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EDF5DCFC-8ED8-4B1F-9B73-EDFB532DAA0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262312" y="449419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CC7E5832-26DA-427F-93C4-E733B42E9A8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262312" y="4736803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907D37C5-AD88-473F-9494-71FB6ED6D99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262312" y="497941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AA4FD760-6C6F-42D3-9A4F-880650CDEDB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262312" y="522202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5C55AEFB-A474-4165-9346-388113742D5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262312" y="3820639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3B252246-FAE9-42D1-9684-9E29FCA4F2BA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582789" y="3820639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D0ACCDFA-76F8-4E11-BABE-D3786D81530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582789" y="425158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:a16="http://schemas.microsoft.com/office/drawing/2014/main" id="{CC13C067-4BC2-4A44-B7F6-6D5EA82DCA9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582789" y="449419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9" name="Текст 10">
            <a:extLst>
              <a:ext uri="{FF2B5EF4-FFF2-40B4-BE49-F238E27FC236}">
                <a16:creationId xmlns:a16="http://schemas.microsoft.com/office/drawing/2014/main" id="{6E4409AC-06FE-44F9-BD0D-3B999B200ACE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582789" y="4736803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76AFB0FE-1D23-4069-B3DB-3A350394F3DE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582789" y="4979412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51" name="Текст 10">
            <a:extLst>
              <a:ext uri="{FF2B5EF4-FFF2-40B4-BE49-F238E27FC236}">
                <a16:creationId xmlns:a16="http://schemas.microsoft.com/office/drawing/2014/main" id="{2BD6606A-2909-4403-8434-08CF53E8828B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582789" y="5222021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60CBC379-7399-4A07-8F05-4C1DF074AC4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7506963" y="425158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3" name="Текст 10">
            <a:extLst>
              <a:ext uri="{FF2B5EF4-FFF2-40B4-BE49-F238E27FC236}">
                <a16:creationId xmlns:a16="http://schemas.microsoft.com/office/drawing/2014/main" id="{1F6816EB-BFA6-4DAF-95A3-DD120852D031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506963" y="449419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BB9BD653-56AB-437E-AE8D-B24C5BA6096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7506963" y="4736803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5" name="Текст 10">
            <a:extLst>
              <a:ext uri="{FF2B5EF4-FFF2-40B4-BE49-F238E27FC236}">
                <a16:creationId xmlns:a16="http://schemas.microsoft.com/office/drawing/2014/main" id="{F5825309-A45A-462A-92D7-D47E1508E5A0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7506963" y="497941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926F297B-6E46-4019-B1A4-9CB27670530F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506963" y="522202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7" name="Текст 10">
            <a:extLst>
              <a:ext uri="{FF2B5EF4-FFF2-40B4-BE49-F238E27FC236}">
                <a16:creationId xmlns:a16="http://schemas.microsoft.com/office/drawing/2014/main" id="{7B6A8F50-2EA2-467B-A3D2-D5FE8CAA933B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7506963" y="3820639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172298AC-6437-4CEB-AB02-138631A133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76250"/>
            <a:ext cx="7603170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762D303-7180-4F0B-9322-1A919477D6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7200" y="0"/>
            <a:ext cx="4114800" cy="68580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30EFB4A8-FE12-46E1-BDFD-C9DB2C02BFB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3CEC58E7-0A0A-448B-A76F-9F3A089CD3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8074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1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10">
            <a:extLst>
              <a:ext uri="{FF2B5EF4-FFF2-40B4-BE49-F238E27FC236}">
                <a16:creationId xmlns:a16="http://schemas.microsoft.com/office/drawing/2014/main" id="{44B00C4B-424C-4EC8-A6B6-0B6232D460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8138" y="1668362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804D716-725F-4D9F-B1E3-297992909C5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2099308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6908349D-230E-4F5E-A398-A385F8A6A8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8138" y="2341917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AE8AC5E9-B556-49F4-A70D-7E860AB26C2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8138" y="2584526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842774EB-C82E-4EE8-B681-9D6A72091FE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8138" y="282713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38C0BC2E-AB7A-4B60-8B5B-CB0B76187C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8138" y="306974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A59B7592-57D2-46FF-BADB-CFAC34880A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62312" y="209930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CAE5DECB-3236-44B7-88A8-1EDB726976F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62312" y="234191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63C6777B-463E-4904-844E-0A465685F8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62312" y="258452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AD7C2601-0F27-4CD8-903A-62930D45BD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262312" y="282713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FF98A2FD-73EC-43F7-B5FD-8A97A59FDF5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62312" y="306974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82871AC7-B8C6-4360-AD1B-A02D8292E78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262312" y="1668362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828A7D70-8D66-4ED8-9FFC-3B85F0F97C1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82789" y="1668362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64DE2FB8-BE48-4874-A8F8-B850E8F23B0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82789" y="2099308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5E2D433E-F5AC-4A5B-B577-C7FDEA8B777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582789" y="2341917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A00570D4-D3C6-436A-9827-590364B087B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582789" y="2584526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F764EE92-A219-4045-828C-2CBF85A267A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582789" y="282713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EE33B0AD-068F-430F-814A-393AF0E4620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82789" y="306974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C0A5BCDC-3F3B-4D24-864B-92779F61A94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6963" y="209930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A9F07010-3CB7-47E4-A453-80B66D5EF20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6963" y="234191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C8050D17-A1A2-49B9-96F7-309FA44690B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06963" y="258452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31A6E348-91A7-48EF-8EEE-CFB877F00D3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506963" y="282713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BEB2053D-48C0-46DF-8B36-6FEB9F941A4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506963" y="306974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AC771063-AEA0-4561-883A-EF92BDF727A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506963" y="1668362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55170C27-8EBF-422A-A537-688E77D7E7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38138" y="3820639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4348AB84-E70C-45E7-A5E2-93B1FAD07EB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38138" y="425158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69F4DF33-BE0F-422C-887A-8818D9D4F9D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38138" y="449419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DC9CAFB6-DEAB-4EDF-8803-277A01E0EE0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38138" y="4736803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BFC9494C-67BB-4F45-8F4D-8411CE1CF6B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38138" y="4979412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3B2E169C-CDA7-48AC-B7D3-00911FDF71A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38138" y="5222021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09B7A19D-323C-45FF-A136-F343E5DFF3D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262312" y="425158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EDF5DCFC-8ED8-4B1F-9B73-EDFB532DAA0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262312" y="449419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CC7E5832-26DA-427F-93C4-E733B42E9A8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262312" y="4736803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907D37C5-AD88-473F-9494-71FB6ED6D99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262312" y="497941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AA4FD760-6C6F-42D3-9A4F-880650CDEDB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262312" y="522202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5C55AEFB-A474-4165-9346-388113742D5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262312" y="3820639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3B252246-FAE9-42D1-9684-9E29FCA4F2BA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582789" y="3820639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D0ACCDFA-76F8-4E11-BABE-D3786D81530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582789" y="425158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:a16="http://schemas.microsoft.com/office/drawing/2014/main" id="{CC13C067-4BC2-4A44-B7F6-6D5EA82DCA9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582789" y="449419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9" name="Текст 10">
            <a:extLst>
              <a:ext uri="{FF2B5EF4-FFF2-40B4-BE49-F238E27FC236}">
                <a16:creationId xmlns:a16="http://schemas.microsoft.com/office/drawing/2014/main" id="{6E4409AC-06FE-44F9-BD0D-3B999B200ACE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582789" y="4736803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76AFB0FE-1D23-4069-B3DB-3A350394F3DE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582789" y="4979412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51" name="Текст 10">
            <a:extLst>
              <a:ext uri="{FF2B5EF4-FFF2-40B4-BE49-F238E27FC236}">
                <a16:creationId xmlns:a16="http://schemas.microsoft.com/office/drawing/2014/main" id="{2BD6606A-2909-4403-8434-08CF53E8828B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582789" y="5222021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60CBC379-7399-4A07-8F05-4C1DF074AC4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7506963" y="425158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3" name="Текст 10">
            <a:extLst>
              <a:ext uri="{FF2B5EF4-FFF2-40B4-BE49-F238E27FC236}">
                <a16:creationId xmlns:a16="http://schemas.microsoft.com/office/drawing/2014/main" id="{1F6816EB-BFA6-4DAF-95A3-DD120852D031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506963" y="449419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BB9BD653-56AB-437E-AE8D-B24C5BA6096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7506963" y="4736803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5" name="Текст 10">
            <a:extLst>
              <a:ext uri="{FF2B5EF4-FFF2-40B4-BE49-F238E27FC236}">
                <a16:creationId xmlns:a16="http://schemas.microsoft.com/office/drawing/2014/main" id="{F5825309-A45A-462A-92D7-D47E1508E5A0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7506963" y="497941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926F297B-6E46-4019-B1A4-9CB27670530F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506963" y="522202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7" name="Текст 10">
            <a:extLst>
              <a:ext uri="{FF2B5EF4-FFF2-40B4-BE49-F238E27FC236}">
                <a16:creationId xmlns:a16="http://schemas.microsoft.com/office/drawing/2014/main" id="{7B6A8F50-2EA2-467B-A3D2-D5FE8CAA933B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7506963" y="3820639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172298AC-6437-4CEB-AB02-138631A133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76250"/>
            <a:ext cx="7603170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762D303-7180-4F0B-9322-1A919477D6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7200" y="0"/>
            <a:ext cx="4114800" cy="68580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E9E0F51D-F0D2-45A6-87BA-429ABC379D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6A01D439-2CD6-4E4A-A8F2-9DA32B371D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769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1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762D303-7180-4F0B-9322-1A919477D6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7200" y="0"/>
            <a:ext cx="4114800" cy="6858000"/>
          </a:xfrm>
          <a:prstGeom prst="rect">
            <a:avLst/>
          </a:prstGeom>
        </p:spPr>
      </p:pic>
      <p:sp>
        <p:nvSpPr>
          <p:cNvPr id="10" name="Текст 10">
            <a:extLst>
              <a:ext uri="{FF2B5EF4-FFF2-40B4-BE49-F238E27FC236}">
                <a16:creationId xmlns:a16="http://schemas.microsoft.com/office/drawing/2014/main" id="{44B00C4B-424C-4EC8-A6B6-0B6232D460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8138" y="1668362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804D716-725F-4D9F-B1E3-297992909C5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8138" y="2099308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6908349D-230E-4F5E-A398-A385F8A6A8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8138" y="2341917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AE8AC5E9-B556-49F4-A70D-7E860AB26C2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8138" y="2584526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842774EB-C82E-4EE8-B681-9D6A72091FE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8138" y="282713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38C0BC2E-AB7A-4B60-8B5B-CB0B76187C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8138" y="306974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A59B7592-57D2-46FF-BADB-CFAC34880A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62312" y="209930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CAE5DECB-3236-44B7-88A8-1EDB726976F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62312" y="234191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63C6777B-463E-4904-844E-0A465685F8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62312" y="258452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AD7C2601-0F27-4CD8-903A-62930D45BD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262312" y="282713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FF98A2FD-73EC-43F7-B5FD-8A97A59FDF5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62312" y="306974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82871AC7-B8C6-4360-AD1B-A02D8292E78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262312" y="1668362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828A7D70-8D66-4ED8-9FFC-3B85F0F97C1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82789" y="1668362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64DE2FB8-BE48-4874-A8F8-B850E8F23B0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82789" y="2099308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5E2D433E-F5AC-4A5B-B577-C7FDEA8B777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582789" y="2341917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A00570D4-D3C6-436A-9827-590364B087B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582789" y="2584526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F764EE92-A219-4045-828C-2CBF85A267A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582789" y="282713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EE33B0AD-068F-430F-814A-393AF0E4620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82789" y="306974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C0A5BCDC-3F3B-4D24-864B-92779F61A94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506963" y="209930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A9F07010-3CB7-47E4-A453-80B66D5EF20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06963" y="234191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C8050D17-A1A2-49B9-96F7-309FA44690B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06963" y="258452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31A6E348-91A7-48EF-8EEE-CFB877F00D3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506963" y="282713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BEB2053D-48C0-46DF-8B36-6FEB9F941A4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506963" y="306974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AC771063-AEA0-4561-883A-EF92BDF727A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506963" y="1668362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55170C27-8EBF-422A-A537-688E77D7E7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38138" y="3820639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4348AB84-E70C-45E7-A5E2-93B1FAD07EB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38138" y="425158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69F4DF33-BE0F-422C-887A-8818D9D4F9D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38138" y="449419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DC9CAFB6-DEAB-4EDF-8803-277A01E0EE0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38138" y="4736803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BFC9494C-67BB-4F45-8F4D-8411CE1CF6B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38138" y="4979412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3B2E169C-CDA7-48AC-B7D3-00911FDF71A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38138" y="5222021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09B7A19D-323C-45FF-A136-F343E5DFF3D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262312" y="425158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EDF5DCFC-8ED8-4B1F-9B73-EDFB532DAA0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262312" y="449419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CC7E5832-26DA-427F-93C4-E733B42E9A8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262312" y="4736803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907D37C5-AD88-473F-9494-71FB6ED6D99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262312" y="497941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AA4FD760-6C6F-42D3-9A4F-880650CDEDB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3262312" y="522202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5C55AEFB-A474-4165-9346-388113742D5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262312" y="3820639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3B252246-FAE9-42D1-9684-9E29FCA4F2BA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582789" y="3820639"/>
            <a:ext cx="2881312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D0ACCDFA-76F8-4E11-BABE-D3786D81530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582789" y="4251585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:a16="http://schemas.microsoft.com/office/drawing/2014/main" id="{CC13C067-4BC2-4A44-B7F6-6D5EA82DCA9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582789" y="4494194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9" name="Текст 10">
            <a:extLst>
              <a:ext uri="{FF2B5EF4-FFF2-40B4-BE49-F238E27FC236}">
                <a16:creationId xmlns:a16="http://schemas.microsoft.com/office/drawing/2014/main" id="{6E4409AC-06FE-44F9-BD0D-3B999B200ACE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582789" y="4736803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76AFB0FE-1D23-4069-B3DB-3A350394F3DE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582789" y="4979412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51" name="Текст 10">
            <a:extLst>
              <a:ext uri="{FF2B5EF4-FFF2-40B4-BE49-F238E27FC236}">
                <a16:creationId xmlns:a16="http://schemas.microsoft.com/office/drawing/2014/main" id="{2BD6606A-2909-4403-8434-08CF53E8828B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582789" y="5222021"/>
            <a:ext cx="2881312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60CBC379-7399-4A07-8F05-4C1DF074AC4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7506963" y="425158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3" name="Текст 10">
            <a:extLst>
              <a:ext uri="{FF2B5EF4-FFF2-40B4-BE49-F238E27FC236}">
                <a16:creationId xmlns:a16="http://schemas.microsoft.com/office/drawing/2014/main" id="{1F6816EB-BFA6-4DAF-95A3-DD120852D031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506963" y="449419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BB9BD653-56AB-437E-AE8D-B24C5BA6096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7506963" y="4736803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5" name="Текст 10">
            <a:extLst>
              <a:ext uri="{FF2B5EF4-FFF2-40B4-BE49-F238E27FC236}">
                <a16:creationId xmlns:a16="http://schemas.microsoft.com/office/drawing/2014/main" id="{F5825309-A45A-462A-92D7-D47E1508E5A0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7506963" y="497941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926F297B-6E46-4019-B1A4-9CB27670530F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506963" y="522202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7" name="Текст 10">
            <a:extLst>
              <a:ext uri="{FF2B5EF4-FFF2-40B4-BE49-F238E27FC236}">
                <a16:creationId xmlns:a16="http://schemas.microsoft.com/office/drawing/2014/main" id="{7B6A8F50-2EA2-467B-A3D2-D5FE8CAA933B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7506963" y="3820639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172298AC-6437-4CEB-AB02-138631A133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8310"/>
            <a:ext cx="7603170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49079692-6646-4F07-B3F8-340537659AA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39074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C2F7F6-F2B2-4FFA-AE80-D8E748E65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3350" y="0"/>
            <a:ext cx="443865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8C1D59-24DA-4B52-85E9-C0590966B5A3}"/>
              </a:ext>
            </a:extLst>
          </p:cNvPr>
          <p:cNvSpPr/>
          <p:nvPr userDrawn="1"/>
        </p:nvSpPr>
        <p:spPr>
          <a:xfrm>
            <a:off x="0" y="0"/>
            <a:ext cx="7753350" cy="6858000"/>
          </a:xfrm>
          <a:prstGeom prst="rect">
            <a:avLst/>
          </a:prstGeom>
          <a:solidFill>
            <a:srgbClr val="DBD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4DD0283A-7153-7821-0B04-0BE01569CBC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66769" y="1668362"/>
            <a:ext cx="37800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A2522CF7-C49A-9A1F-EE41-6BDB5CDB996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66769" y="2099308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3B3EDF2E-526A-FC7B-F809-71FE1D2D62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6769" y="2341917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13DC5427-4B78-56EA-6B8D-EA310E4D3DB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6769" y="2584526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9BCBA1B5-3F70-507A-198F-8DEB693EEED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6769" y="2827135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E32D2690-552C-B7F9-2254-14F251577BC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6769" y="3069744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451CADAC-D6C4-B160-47E1-29E5891506A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99811" y="209930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88D076D4-D131-8AB4-373C-7A5E0EFDC96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99811" y="234191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5F03E5B2-ECBD-2652-E8FE-15FB4B1B28C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9811" y="258452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38830043-2469-41F2-71C2-EFB25FE81F9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99811" y="282713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B7827514-2FC0-0E78-8248-B490B1AAC1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99811" y="306974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8255B87C-053B-D42C-019B-D0B4BB48F9D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99811" y="1668362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9D4808F1-2735-9461-9618-840797FB5E3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66769" y="3820639"/>
            <a:ext cx="37800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F1496AB9-778B-55F9-0B92-5B0553EB682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066769" y="4251585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C8915AF9-C781-B63D-E322-4C17895D9A1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66769" y="4494194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BF056AD0-B828-6607-B709-A5D333695A5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66769" y="4736803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9768921F-2B5A-E1F0-A3BF-098198061C5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66769" y="4979412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3EC91A2A-7098-A275-8584-FD7110E0B85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66769" y="5222021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4795CBA7-D9A5-F2D0-CDE2-0B0F30176CE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099811" y="425158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72501433-B46E-ADC5-2DC3-8C8D5BE833F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099811" y="449419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:a16="http://schemas.microsoft.com/office/drawing/2014/main" id="{F61CECB3-EA17-5ED0-786D-92E8CF0CC760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099811" y="4736803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9" name="Текст 10">
            <a:extLst>
              <a:ext uri="{FF2B5EF4-FFF2-40B4-BE49-F238E27FC236}">
                <a16:creationId xmlns:a16="http://schemas.microsoft.com/office/drawing/2014/main" id="{2E08A5F2-6B19-C53C-2B23-2A2BF3522A8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099811" y="497941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695BBC13-F487-5529-F3CD-F6BF83AB851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099811" y="522202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1" name="Текст 10">
            <a:extLst>
              <a:ext uri="{FF2B5EF4-FFF2-40B4-BE49-F238E27FC236}">
                <a16:creationId xmlns:a16="http://schemas.microsoft.com/office/drawing/2014/main" id="{D0715F86-BF63-9E29-0405-D4C7AE42FF7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099811" y="3820639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009053CF-835C-AF5C-D9CA-22F7C9C769A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79604"/>
            <a:ext cx="724471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EC34462-E993-4C9A-B1F3-F06BE30CDB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6DAC24E-99D8-4114-998E-B0E5581F897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291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2_крас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C2F7F6-F2B2-4FFA-AE80-D8E748E65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3350" y="0"/>
            <a:ext cx="443865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68C1D59-24DA-4B52-85E9-C0590966B5A3}"/>
              </a:ext>
            </a:extLst>
          </p:cNvPr>
          <p:cNvSpPr/>
          <p:nvPr userDrawn="1"/>
        </p:nvSpPr>
        <p:spPr>
          <a:xfrm>
            <a:off x="0" y="0"/>
            <a:ext cx="77533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" name="Текст 10">
            <a:extLst>
              <a:ext uri="{FF2B5EF4-FFF2-40B4-BE49-F238E27FC236}">
                <a16:creationId xmlns:a16="http://schemas.microsoft.com/office/drawing/2014/main" id="{1D9A8B04-5350-3C13-E8D0-3FC7B275E0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66769" y="1668362"/>
            <a:ext cx="37800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" name="Текст 10">
            <a:extLst>
              <a:ext uri="{FF2B5EF4-FFF2-40B4-BE49-F238E27FC236}">
                <a16:creationId xmlns:a16="http://schemas.microsoft.com/office/drawing/2014/main" id="{A45224AE-1576-C182-3693-A2A3018E167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66769" y="2099308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77E795CB-30D7-3AA9-CCAF-E302134CE25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6769" y="2341917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8C1DA095-8D44-7818-9505-1AD89456AD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6769" y="2584526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292E32CB-2E0C-6953-D658-33B39FA9B58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6769" y="2827135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6B73B078-20DF-345E-EEA8-5CFC1AE00AC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6769" y="3069744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F8A94906-F1ED-713C-3672-6F68D65B15D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99811" y="209930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05E0F6EF-0373-366B-6423-A03030948A2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99811" y="234191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2F84053-F752-6B3A-78B3-DC617F918F8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9811" y="258452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BC48BE0D-45E9-B712-F264-A0596555A07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99811" y="282713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0A71BB60-CB97-AE8F-E58C-9C6D5A7AE79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99811" y="306974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EBAD7E20-0EB5-6376-FBB9-03390BD3011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99811" y="1668362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FFA415C5-D42C-A432-8B43-51E30B9E6BC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66769" y="3820639"/>
            <a:ext cx="37800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A5E8B20C-85D2-C37A-7E61-1BAA3BB66E4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066769" y="4251585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52309EA9-28A5-7EC4-3CAA-36EBC969726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66769" y="4494194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FB9DE95C-8A17-04D7-AC08-302306988EB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66769" y="4736803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E476854E-EFD9-4D61-1BC4-AAE08C66E3A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66769" y="4979412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8E4B6EE6-7425-231E-C8A0-273267230F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66769" y="5222021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D7917930-E023-2022-449A-F9AC74DE032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099811" y="425158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D7A93446-16E8-4682-6C5B-7CE7A7A9D14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099811" y="449419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431C3340-DB29-E1FA-6A62-5C68778433F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099811" y="4736803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117C11B2-AB28-DFEB-4313-93FDFE37291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099811" y="497941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037F30FE-B66E-4465-A5BD-ED374F16389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099811" y="522202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FFA4660E-657E-0180-6E6A-F023D8160E1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099811" y="3820639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CCCF05D2-7F5D-4FCB-7FD9-3A20270235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79604"/>
            <a:ext cx="724471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1FEEE96-C3E2-4121-80DC-2767131DC9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621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_белы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Рисунок 45">
            <a:extLst>
              <a:ext uri="{FF2B5EF4-FFF2-40B4-BE49-F238E27FC236}">
                <a16:creationId xmlns:a16="http://schemas.microsoft.com/office/drawing/2014/main" id="{7074AD91-825B-463C-9ABF-2A808D27C348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6405222" y="-25400"/>
            <a:ext cx="5786779" cy="6883400"/>
          </a:xfrm>
          <a:custGeom>
            <a:avLst/>
            <a:gdLst>
              <a:gd name="connsiteX0" fmla="*/ 2395879 w 5786779"/>
              <a:gd name="connsiteY0" fmla="*/ 0 h 6883400"/>
              <a:gd name="connsiteX1" fmla="*/ 5786779 w 5786779"/>
              <a:gd name="connsiteY1" fmla="*/ 0 h 6883400"/>
              <a:gd name="connsiteX2" fmla="*/ 5786779 w 5786779"/>
              <a:gd name="connsiteY2" fmla="*/ 6883400 h 6883400"/>
              <a:gd name="connsiteX3" fmla="*/ 0 w 5786779"/>
              <a:gd name="connsiteY3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6779" h="6883400">
                <a:moveTo>
                  <a:pt x="2395879" y="0"/>
                </a:moveTo>
                <a:lnTo>
                  <a:pt x="5786779" y="0"/>
                </a:lnTo>
                <a:lnTo>
                  <a:pt x="5786779" y="6883400"/>
                </a:lnTo>
                <a:lnTo>
                  <a:pt x="0" y="68834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44B00C4B-424C-4EC8-A6B6-0B6232D460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66769" y="1668362"/>
            <a:ext cx="37800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804D716-725F-4D9F-B1E3-297992909C5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66769" y="2099308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6908349D-230E-4F5E-A398-A385F8A6A8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6769" y="2341917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AE8AC5E9-B556-49F4-A70D-7E860AB26C2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6769" y="2584526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842774EB-C82E-4EE8-B681-9D6A72091FE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6769" y="2827135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38C0BC2E-AB7A-4B60-8B5B-CB0B76187C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6769" y="3069744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A59B7592-57D2-46FF-BADB-CFAC34880A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99811" y="209930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CAE5DECB-3236-44B7-88A8-1EDB726976F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99811" y="234191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63C6777B-463E-4904-844E-0A465685F8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9811" y="258452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AD7C2601-0F27-4CD8-903A-62930D45BD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99811" y="282713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FF98A2FD-73EC-43F7-B5FD-8A97A59FDF5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99811" y="306974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82871AC7-B8C6-4360-AD1B-A02D8292E78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99811" y="1668362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55170C27-8EBF-422A-A537-688E77D7E7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66769" y="3820639"/>
            <a:ext cx="37800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4348AB84-E70C-45E7-A5E2-93B1FAD07EB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066769" y="4251585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69F4DF33-BE0F-422C-887A-8818D9D4F9D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66769" y="4494194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DC9CAFB6-DEAB-4EDF-8803-277A01E0EE0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66769" y="4736803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BFC9494C-67BB-4F45-8F4D-8411CE1CF6B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66769" y="4979412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3B2E169C-CDA7-48AC-B7D3-00911FDF71A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66769" y="5222021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09B7A19D-323C-45FF-A136-F343E5DFF3D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099811" y="425158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EDF5DCFC-8ED8-4B1F-9B73-EDFB532DAA0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099811" y="449419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CC7E5832-26DA-427F-93C4-E733B42E9A8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099811" y="4736803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907D37C5-AD88-473F-9494-71FB6ED6D99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099811" y="497941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AA4FD760-6C6F-42D3-9A4F-880650CDEDB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099811" y="522202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5C55AEFB-A474-4165-9346-388113742D5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099811" y="3820639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172298AC-6437-4CEB-AB02-138631A133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79604"/>
            <a:ext cx="724471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976C7B3-595F-4A8C-9D80-34C785E260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DC0025F-5FE3-443C-BC0B-4A9210FA87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2741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_серы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Рисунок 45">
            <a:extLst>
              <a:ext uri="{FF2B5EF4-FFF2-40B4-BE49-F238E27FC236}">
                <a16:creationId xmlns:a16="http://schemas.microsoft.com/office/drawing/2014/main" id="{7074AD91-825B-463C-9ABF-2A808D27C348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6405222" y="-25400"/>
            <a:ext cx="5786779" cy="6883400"/>
          </a:xfrm>
          <a:custGeom>
            <a:avLst/>
            <a:gdLst>
              <a:gd name="connsiteX0" fmla="*/ 2395879 w 5786779"/>
              <a:gd name="connsiteY0" fmla="*/ 0 h 6883400"/>
              <a:gd name="connsiteX1" fmla="*/ 5786779 w 5786779"/>
              <a:gd name="connsiteY1" fmla="*/ 0 h 6883400"/>
              <a:gd name="connsiteX2" fmla="*/ 5786779 w 5786779"/>
              <a:gd name="connsiteY2" fmla="*/ 6883400 h 6883400"/>
              <a:gd name="connsiteX3" fmla="*/ 0 w 5786779"/>
              <a:gd name="connsiteY3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6779" h="6883400">
                <a:moveTo>
                  <a:pt x="2395879" y="0"/>
                </a:moveTo>
                <a:lnTo>
                  <a:pt x="5786779" y="0"/>
                </a:lnTo>
                <a:lnTo>
                  <a:pt x="5786779" y="6883400"/>
                </a:lnTo>
                <a:lnTo>
                  <a:pt x="0" y="68834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44B00C4B-424C-4EC8-A6B6-0B6232D460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66769" y="1668362"/>
            <a:ext cx="37800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804D716-725F-4D9F-B1E3-297992909C5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66769" y="2099308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6908349D-230E-4F5E-A398-A385F8A6A8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6769" y="2341917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AE8AC5E9-B556-49F4-A70D-7E860AB26C2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6769" y="2584526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842774EB-C82E-4EE8-B681-9D6A72091FE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6769" y="2827135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38C0BC2E-AB7A-4B60-8B5B-CB0B76187C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6769" y="3069744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A59B7592-57D2-46FF-BADB-CFAC34880A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99811" y="209930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CAE5DECB-3236-44B7-88A8-1EDB726976F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99811" y="234191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63C6777B-463E-4904-844E-0A465685F8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9811" y="258452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AD7C2601-0F27-4CD8-903A-62930D45BD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99811" y="282713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FF98A2FD-73EC-43F7-B5FD-8A97A59FDF5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99811" y="306974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82871AC7-B8C6-4360-AD1B-A02D8292E78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99811" y="1668362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55170C27-8EBF-422A-A537-688E77D7E7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66769" y="3820639"/>
            <a:ext cx="37800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4348AB84-E70C-45E7-A5E2-93B1FAD07EB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066769" y="4251585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69F4DF33-BE0F-422C-887A-8818D9D4F9D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66769" y="4494194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DC9CAFB6-DEAB-4EDF-8803-277A01E0EE0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66769" y="4736803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BFC9494C-67BB-4F45-8F4D-8411CE1CF6B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66769" y="4979412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3B2E169C-CDA7-48AC-B7D3-00911FDF71A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66769" y="5222021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09B7A19D-323C-45FF-A136-F343E5DFF3D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099811" y="425158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EDF5DCFC-8ED8-4B1F-9B73-EDFB532DAA0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099811" y="4494194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CC7E5832-26DA-427F-93C4-E733B42E9A8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099811" y="4736803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907D37C5-AD88-473F-9494-71FB6ED6D99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099811" y="497941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AA4FD760-6C6F-42D3-9A4F-880650CDEDB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099811" y="522202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5C55AEFB-A474-4165-9346-388113742D5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099811" y="3820639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172298AC-6437-4CEB-AB02-138631A133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79604"/>
            <a:ext cx="724471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DF856CA-130B-41EF-B959-2B21A897C6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4B1204D-DBF7-4FEC-BFA4-82681EACB2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149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 3_красный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Рисунок 45">
            <a:extLst>
              <a:ext uri="{FF2B5EF4-FFF2-40B4-BE49-F238E27FC236}">
                <a16:creationId xmlns:a16="http://schemas.microsoft.com/office/drawing/2014/main" id="{7074AD91-825B-463C-9ABF-2A808D27C348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6405222" y="-25400"/>
            <a:ext cx="5786779" cy="6883400"/>
          </a:xfrm>
          <a:custGeom>
            <a:avLst/>
            <a:gdLst>
              <a:gd name="connsiteX0" fmla="*/ 2395879 w 5786779"/>
              <a:gd name="connsiteY0" fmla="*/ 0 h 6883400"/>
              <a:gd name="connsiteX1" fmla="*/ 5786779 w 5786779"/>
              <a:gd name="connsiteY1" fmla="*/ 0 h 6883400"/>
              <a:gd name="connsiteX2" fmla="*/ 5786779 w 5786779"/>
              <a:gd name="connsiteY2" fmla="*/ 6883400 h 6883400"/>
              <a:gd name="connsiteX3" fmla="*/ 0 w 5786779"/>
              <a:gd name="connsiteY3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6779" h="6883400">
                <a:moveTo>
                  <a:pt x="2395879" y="0"/>
                </a:moveTo>
                <a:lnTo>
                  <a:pt x="5786779" y="0"/>
                </a:lnTo>
                <a:lnTo>
                  <a:pt x="5786779" y="6883400"/>
                </a:lnTo>
                <a:lnTo>
                  <a:pt x="0" y="68834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44B00C4B-424C-4EC8-A6B6-0B6232D460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66769" y="1668356"/>
            <a:ext cx="37800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804D716-725F-4D9F-B1E3-297992909C5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66769" y="2099302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6908349D-230E-4F5E-A398-A385F8A6A8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6769" y="2341911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AE8AC5E9-B556-49F4-A70D-7E860AB26C2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6769" y="2584520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842774EB-C82E-4EE8-B681-9D6A72091FE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6769" y="2827129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38C0BC2E-AB7A-4B60-8B5B-CB0B76187C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6769" y="3069738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A59B7592-57D2-46FF-BADB-CFAC34880A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99811" y="2099302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CAE5DECB-3236-44B7-88A8-1EDB726976F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99811" y="2341911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63C6777B-463E-4904-844E-0A465685F87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099811" y="2584520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AD7C2601-0F27-4CD8-903A-62930D45BD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99811" y="2827129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FF98A2FD-73EC-43F7-B5FD-8A97A59FDF5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99811" y="306973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82871AC7-B8C6-4360-AD1B-A02D8292E78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99811" y="1668356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55170C27-8EBF-422A-A537-688E77D7E70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66769" y="3820633"/>
            <a:ext cx="3780000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4348AB84-E70C-45E7-A5E2-93B1FAD07EB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066769" y="4251579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69F4DF33-BE0F-422C-887A-8818D9D4F9D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66769" y="4494188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DC9CAFB6-DEAB-4EDF-8803-277A01E0EE0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66769" y="4736797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BFC9494C-67BB-4F45-8F4D-8411CE1CF6B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66769" y="4979406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3B2E169C-CDA7-48AC-B7D3-00911FDF71A3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066769" y="5222015"/>
            <a:ext cx="3780000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09B7A19D-323C-45FF-A136-F343E5DFF3D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099811" y="4251579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EDF5DCFC-8ED8-4B1F-9B73-EDFB532DAA0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099811" y="4494188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CC7E5832-26DA-427F-93C4-E733B42E9A8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099811" y="4736797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907D37C5-AD88-473F-9494-71FB6ED6D99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099811" y="4979406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AA4FD760-6C6F-42D3-9A4F-880650CDEDB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099811" y="5222015"/>
            <a:ext cx="433388" cy="1661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5C55AEFB-A474-4165-9346-388113742D5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099811" y="3820633"/>
            <a:ext cx="433388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№№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172298AC-6437-4CEB-AB02-138631A133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7182" y="488309"/>
            <a:ext cx="7244718" cy="6093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  <a:lvl2pPr marL="457200" indent="0">
              <a:buNone/>
              <a:defRPr sz="4400">
                <a:latin typeface="+mj-lt"/>
              </a:defRPr>
            </a:lvl2pPr>
            <a:lvl3pPr marL="914400" indent="0">
              <a:buNone/>
              <a:defRPr sz="4400">
                <a:latin typeface="+mj-lt"/>
              </a:defRPr>
            </a:lvl3pPr>
            <a:lvl4pPr marL="1371600" indent="0">
              <a:buNone/>
              <a:defRPr sz="4400">
                <a:latin typeface="+mj-lt"/>
              </a:defRPr>
            </a:lvl4pPr>
            <a:lvl5pPr marL="1828800" indent="0">
              <a:buNone/>
              <a:defRPr sz="4400">
                <a:latin typeface="+mj-lt"/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09113A9-8317-49F5-8627-5D2CBD9C29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90" y="6157644"/>
            <a:ext cx="1634970" cy="491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6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8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5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4" Type="http://schemas.openxmlformats.org/officeDocument/2006/relationships/slideLayout" Target="../slideLayouts/slideLayout50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9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210">
          <p15:clr>
            <a:srgbClr val="F26B43"/>
          </p15:clr>
        </p15:guide>
        <p15:guide id="5" orient="horz" pos="414">
          <p15:clr>
            <a:srgbClr val="F26B43"/>
          </p15:clr>
        </p15:guide>
        <p15:guide id="7" orient="horz" pos="3861">
          <p15:clr>
            <a:srgbClr val="F26B43"/>
          </p15:clr>
        </p15:guide>
        <p15:guide id="8" orient="horz" pos="3974">
          <p15:clr>
            <a:srgbClr val="F26B43"/>
          </p15:clr>
        </p15:guide>
        <p15:guide id="9" orient="horz" pos="411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86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90" r:id="rId23"/>
    <p:sldLayoutId id="2147483691" r:id="rId24"/>
    <p:sldLayoutId id="2147483692" r:id="rId25"/>
    <p:sldLayoutId id="2147483693" r:id="rId26"/>
    <p:sldLayoutId id="2147483694" r:id="rId27"/>
    <p:sldLayoutId id="2147483695" r:id="rId28"/>
    <p:sldLayoutId id="2147483696" r:id="rId29"/>
    <p:sldLayoutId id="2147483697" r:id="rId30"/>
    <p:sldLayoutId id="2147483698" r:id="rId31"/>
    <p:sldLayoutId id="2147483699" r:id="rId32"/>
    <p:sldLayoutId id="2147483700" r:id="rId33"/>
    <p:sldLayoutId id="2147483701" r:id="rId34"/>
    <p:sldLayoutId id="2147483702" r:id="rId35"/>
    <p:sldLayoutId id="2147483703" r:id="rId36"/>
    <p:sldLayoutId id="2147483704" r:id="rId37"/>
    <p:sldLayoutId id="2147483705" r:id="rId38"/>
    <p:sldLayoutId id="2147483706" r:id="rId39"/>
    <p:sldLayoutId id="2147483707" r:id="rId40"/>
    <p:sldLayoutId id="2147483708" r:id="rId41"/>
    <p:sldLayoutId id="2147483709" r:id="rId42"/>
    <p:sldLayoutId id="2147483710" r:id="rId43"/>
    <p:sldLayoutId id="2147483711" r:id="rId44"/>
    <p:sldLayoutId id="2147483712" r:id="rId45"/>
    <p:sldLayoutId id="2147483713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210">
          <p15:clr>
            <a:srgbClr val="F26B43"/>
          </p15:clr>
        </p15:guide>
        <p15:guide id="5" orient="horz" pos="300">
          <p15:clr>
            <a:srgbClr val="F26B43"/>
          </p15:clr>
        </p15:guide>
        <p15:guide id="7" orient="horz" pos="3861">
          <p15:clr>
            <a:srgbClr val="F26B43"/>
          </p15:clr>
        </p15:guide>
        <p15:guide id="8" orient="horz" pos="3906">
          <p15:clr>
            <a:srgbClr val="F26B43"/>
          </p15:clr>
        </p15:guide>
        <p15:guide id="9" orient="horz" pos="4110">
          <p15:clr>
            <a:srgbClr val="F26B43"/>
          </p15:clr>
        </p15:guide>
        <p15:guide id="10" orient="horz" pos="799">
          <p15:clr>
            <a:srgbClr val="F26B43"/>
          </p15:clr>
        </p15:guide>
        <p15:guide id="11" orient="horz" pos="127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13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210">
          <p15:clr>
            <a:srgbClr val="F26B43"/>
          </p15:clr>
        </p15:guide>
        <p15:guide id="5" orient="horz" pos="300">
          <p15:clr>
            <a:srgbClr val="F26B43"/>
          </p15:clr>
        </p15:guide>
        <p15:guide id="7" orient="horz" pos="3861">
          <p15:clr>
            <a:srgbClr val="F26B43"/>
          </p15:clr>
        </p15:guide>
        <p15:guide id="8" orient="horz" pos="3906">
          <p15:clr>
            <a:srgbClr val="F26B43"/>
          </p15:clr>
        </p15:guide>
        <p15:guide id="9" orient="horz" pos="4110">
          <p15:clr>
            <a:srgbClr val="F26B43"/>
          </p15:clr>
        </p15:guide>
        <p15:guide id="10" orient="horz" pos="10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0641D53-7EBF-4AF9-BCE7-2BFAFAACA6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Корпоративное </a:t>
            </a:r>
            <a:r>
              <a:rPr lang="ru-RU" dirty="0" err="1"/>
              <a:t>волонтёртво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CDD1A6-8E34-4C4F-8CA7-2946F5574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566" y="4053525"/>
            <a:ext cx="2972867" cy="198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62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7F77BBB2-9E01-4D46-B6BA-DEBFF130B0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ru-RU" dirty="0"/>
              <a:t>Квартальный волонтёрский календарь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7125D9-60D2-4B7F-8EA7-29DB45673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82" y="1776140"/>
            <a:ext cx="670618" cy="6096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B4BA8A-B23D-4035-B056-EFE3AB35653A}"/>
              </a:ext>
            </a:extLst>
          </p:cNvPr>
          <p:cNvSpPr txBox="1"/>
          <p:nvPr/>
        </p:nvSpPr>
        <p:spPr>
          <a:xfrm>
            <a:off x="1527143" y="1896300"/>
            <a:ext cx="3638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 квартал – ДОНОРСТВО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89513E-5E04-4DEB-A9D4-9AE0B936C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82" y="3124173"/>
            <a:ext cx="670618" cy="60965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21768F7-CA4F-4C65-BF9E-0F1721FAE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361" y="1776139"/>
            <a:ext cx="670618" cy="60965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4585E11-2F05-4690-88FD-9D71E657A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6361" y="3124173"/>
            <a:ext cx="670618" cy="6096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E2A0506-5DCC-415B-B42C-708DD1F94DBD}"/>
              </a:ext>
            </a:extLst>
          </p:cNvPr>
          <p:cNvSpPr txBox="1"/>
          <p:nvPr/>
        </p:nvSpPr>
        <p:spPr>
          <a:xfrm>
            <a:off x="1527143" y="3143837"/>
            <a:ext cx="3638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 квартал – ЭКОЛОГИЧЕСКАЯ ПОМОЩЬ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C412C9-8E3E-449C-AFE6-BFCE96405432}"/>
              </a:ext>
            </a:extLst>
          </p:cNvPr>
          <p:cNvSpPr txBox="1"/>
          <p:nvPr/>
        </p:nvSpPr>
        <p:spPr>
          <a:xfrm>
            <a:off x="6836004" y="1896300"/>
            <a:ext cx="4438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 квартал – ЗОО-ВОЛОНТЁРСТВО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E6DEE0-8D83-4757-8781-99A93AB81107}"/>
              </a:ext>
            </a:extLst>
          </p:cNvPr>
          <p:cNvSpPr txBox="1"/>
          <p:nvPr/>
        </p:nvSpPr>
        <p:spPr>
          <a:xfrm>
            <a:off x="6836004" y="3282336"/>
            <a:ext cx="4819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 квартал – СОЦИАЛЬНАЯ ПОМОЩЬ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59878ED-1AE6-4EB3-9703-D3114E133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3391" y="402042"/>
            <a:ext cx="1227481" cy="68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76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02A5BBA-350E-7763-2DAB-2844848E907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6218" y="1268603"/>
            <a:ext cx="2587942" cy="5171672"/>
          </a:xfrm>
        </p:spPr>
        <p:txBody>
          <a:bodyPr/>
          <a:lstStyle/>
          <a:p>
            <a:r>
              <a:rPr lang="ru-RU" dirty="0"/>
              <a:t>Пенза </a:t>
            </a:r>
          </a:p>
          <a:p>
            <a:r>
              <a:rPr lang="ru-RU" dirty="0"/>
              <a:t>Пермь</a:t>
            </a:r>
          </a:p>
          <a:p>
            <a:r>
              <a:rPr lang="ru-RU" dirty="0"/>
              <a:t>Оренбург </a:t>
            </a:r>
          </a:p>
          <a:p>
            <a:r>
              <a:rPr lang="ru-RU" dirty="0"/>
              <a:t>Киров</a:t>
            </a:r>
          </a:p>
          <a:p>
            <a:r>
              <a:rPr lang="ru-RU" dirty="0"/>
              <a:t>Балашиха</a:t>
            </a:r>
          </a:p>
          <a:p>
            <a:r>
              <a:rPr lang="ru-RU" dirty="0"/>
              <a:t>Хабаровск</a:t>
            </a:r>
          </a:p>
          <a:p>
            <a:r>
              <a:rPr lang="ru-RU" dirty="0"/>
              <a:t>Кемерово</a:t>
            </a:r>
          </a:p>
          <a:p>
            <a:r>
              <a:rPr lang="ru-RU" dirty="0"/>
              <a:t>Пушкино </a:t>
            </a:r>
          </a:p>
          <a:p>
            <a:r>
              <a:rPr lang="ru-RU" dirty="0"/>
              <a:t>Мытищи </a:t>
            </a:r>
          </a:p>
          <a:p>
            <a:r>
              <a:rPr lang="ru-RU" dirty="0"/>
              <a:t>Казань </a:t>
            </a:r>
          </a:p>
          <a:p>
            <a:r>
              <a:rPr lang="ru-RU" dirty="0"/>
              <a:t>Нефтеюганск</a:t>
            </a:r>
          </a:p>
          <a:p>
            <a:r>
              <a:rPr lang="ru-RU" dirty="0"/>
              <a:t>Махачкала</a:t>
            </a:r>
          </a:p>
          <a:p>
            <a:r>
              <a:rPr lang="ru-RU" dirty="0"/>
              <a:t>Тольятти</a:t>
            </a:r>
          </a:p>
          <a:p>
            <a:r>
              <a:rPr lang="ru-RU" dirty="0"/>
              <a:t>Михайловск (Ставропольский край)</a:t>
            </a:r>
          </a:p>
          <a:p>
            <a:r>
              <a:rPr lang="ru-RU" dirty="0"/>
              <a:t>Люберцы</a:t>
            </a:r>
          </a:p>
          <a:p>
            <a:r>
              <a:rPr lang="ru-RU" dirty="0"/>
              <a:t>Владивосток</a:t>
            </a:r>
          </a:p>
          <a:p>
            <a:r>
              <a:rPr lang="ru-RU" dirty="0"/>
              <a:t>Ангарск</a:t>
            </a:r>
          </a:p>
          <a:p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847A97A6-885B-6F64-4955-D1D3570516F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895600" y="1267206"/>
            <a:ext cx="1432560" cy="4582793"/>
          </a:xfrm>
        </p:spPr>
        <p:txBody>
          <a:bodyPr/>
          <a:lstStyle/>
          <a:p>
            <a:r>
              <a:rPr lang="ru-RU" dirty="0"/>
              <a:t>Москва </a:t>
            </a:r>
          </a:p>
          <a:p>
            <a:r>
              <a:rPr lang="ru-RU" dirty="0"/>
              <a:t>Уфа</a:t>
            </a:r>
          </a:p>
          <a:p>
            <a:r>
              <a:rPr lang="ru-RU" dirty="0"/>
              <a:t>Салават</a:t>
            </a:r>
          </a:p>
          <a:p>
            <a:r>
              <a:rPr lang="ru-RU" dirty="0"/>
              <a:t>Серпухов</a:t>
            </a:r>
          </a:p>
          <a:p>
            <a:r>
              <a:rPr lang="ru-RU" dirty="0"/>
              <a:t>Ставрополь</a:t>
            </a:r>
          </a:p>
          <a:p>
            <a:r>
              <a:rPr lang="ru-RU" dirty="0" err="1"/>
              <a:t>Ростов</a:t>
            </a:r>
            <a:r>
              <a:rPr lang="ru-RU" dirty="0"/>
              <a:t>-на-Дону </a:t>
            </a:r>
          </a:p>
          <a:p>
            <a:r>
              <a:rPr lang="ru-RU" dirty="0"/>
              <a:t>Набережные Челны</a:t>
            </a:r>
          </a:p>
          <a:p>
            <a:r>
              <a:rPr lang="ru-RU" dirty="0"/>
              <a:t>Нижний Новгород </a:t>
            </a:r>
          </a:p>
          <a:p>
            <a:r>
              <a:rPr lang="ru-RU" dirty="0"/>
              <a:t>Орел</a:t>
            </a:r>
          </a:p>
          <a:p>
            <a:r>
              <a:rPr lang="ru-RU" dirty="0"/>
              <a:t>Ижевск </a:t>
            </a:r>
          </a:p>
          <a:p>
            <a:r>
              <a:rPr lang="ru-RU" dirty="0"/>
              <a:t>Магнитогорск</a:t>
            </a:r>
          </a:p>
          <a:p>
            <a:r>
              <a:rPr lang="ru-RU" dirty="0"/>
              <a:t>Химки</a:t>
            </a:r>
          </a:p>
          <a:p>
            <a:r>
              <a:rPr lang="ru-RU" dirty="0"/>
              <a:t>Барнаул </a:t>
            </a:r>
          </a:p>
          <a:p>
            <a:r>
              <a:rPr lang="ru-RU" dirty="0"/>
              <a:t>Альметьевск</a:t>
            </a:r>
          </a:p>
          <a:p>
            <a:r>
              <a:rPr lang="ru-RU" dirty="0"/>
              <a:t>Нижнекамск</a:t>
            </a:r>
          </a:p>
          <a:p>
            <a:endParaRPr lang="ru-RU" dirty="0"/>
          </a:p>
        </p:txBody>
      </p:sp>
      <p:sp>
        <p:nvSpPr>
          <p:cNvPr id="50" name="Текст 49">
            <a:extLst>
              <a:ext uri="{FF2B5EF4-FFF2-40B4-BE49-F238E27FC236}">
                <a16:creationId xmlns:a16="http://schemas.microsoft.com/office/drawing/2014/main" id="{67950428-C306-55AE-EEA4-1A7B4EE0BD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6218" y="104237"/>
            <a:ext cx="7351072" cy="1329595"/>
          </a:xfrm>
        </p:spPr>
        <p:txBody>
          <a:bodyPr/>
          <a:lstStyle/>
          <a:p>
            <a:r>
              <a:rPr lang="ru-RU" sz="2400" dirty="0"/>
              <a:t>Кварталы экологической помощи и помощи животным. </a:t>
            </a:r>
          </a:p>
          <a:p>
            <a:r>
              <a:rPr lang="ru-RU" sz="2400" dirty="0"/>
              <a:t>Март-август 2025 г.</a:t>
            </a:r>
          </a:p>
          <a:p>
            <a:r>
              <a:rPr lang="ru-RU" sz="2400" dirty="0"/>
              <a:t>Города участники</a:t>
            </a:r>
          </a:p>
          <a:p>
            <a:endParaRPr lang="ru-RU" sz="2400" dirty="0"/>
          </a:p>
        </p:txBody>
      </p:sp>
      <p:sp>
        <p:nvSpPr>
          <p:cNvPr id="55" name="Текст 15">
            <a:extLst>
              <a:ext uri="{FF2B5EF4-FFF2-40B4-BE49-F238E27FC236}">
                <a16:creationId xmlns:a16="http://schemas.microsoft.com/office/drawing/2014/main" id="{ACB343DC-3A76-414A-A2BA-F301EF79734A}"/>
              </a:ext>
            </a:extLst>
          </p:cNvPr>
          <p:cNvSpPr txBox="1">
            <a:spLocks/>
          </p:cNvSpPr>
          <p:nvPr/>
        </p:nvSpPr>
        <p:spPr>
          <a:xfrm>
            <a:off x="4624711" y="1266445"/>
            <a:ext cx="1696720" cy="4748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Благовещенск (Амурская область)</a:t>
            </a:r>
          </a:p>
          <a:p>
            <a:r>
              <a:rPr lang="ru-RU" dirty="0"/>
              <a:t>Уфа</a:t>
            </a:r>
          </a:p>
          <a:p>
            <a:r>
              <a:rPr lang="ru-RU" dirty="0"/>
              <a:t>Калуга</a:t>
            </a:r>
          </a:p>
          <a:p>
            <a:r>
              <a:rPr lang="ru-RU" dirty="0"/>
              <a:t>Ноябрьск</a:t>
            </a:r>
          </a:p>
          <a:p>
            <a:r>
              <a:rPr lang="ru-RU" dirty="0"/>
              <a:t>Жуковский</a:t>
            </a:r>
          </a:p>
          <a:p>
            <a:r>
              <a:rPr lang="ru-RU" dirty="0"/>
              <a:t>Саратов</a:t>
            </a:r>
          </a:p>
          <a:p>
            <a:r>
              <a:rPr lang="ru-RU" dirty="0"/>
              <a:t>Санкт-Петербург</a:t>
            </a:r>
          </a:p>
          <a:p>
            <a:r>
              <a:rPr lang="ru-RU" dirty="0"/>
              <a:t>Одинцово</a:t>
            </a:r>
          </a:p>
          <a:p>
            <a:r>
              <a:rPr lang="ru-RU" dirty="0"/>
              <a:t>Сургут</a:t>
            </a:r>
          </a:p>
          <a:p>
            <a:r>
              <a:rPr lang="ru-RU" dirty="0"/>
              <a:t>Щелково</a:t>
            </a:r>
          </a:p>
          <a:p>
            <a:r>
              <a:rPr lang="ru-RU" dirty="0"/>
              <a:t>Тюмень</a:t>
            </a:r>
          </a:p>
          <a:p>
            <a:r>
              <a:rPr lang="ru-RU" dirty="0"/>
              <a:t>Лобня</a:t>
            </a:r>
          </a:p>
          <a:p>
            <a:r>
              <a:rPr lang="ru-RU" dirty="0"/>
              <a:t>Красноярск</a:t>
            </a:r>
          </a:p>
          <a:p>
            <a:r>
              <a:rPr lang="ru-RU" dirty="0"/>
              <a:t>Уссурийск</a:t>
            </a:r>
          </a:p>
          <a:p>
            <a:r>
              <a:rPr lang="ru-RU" dirty="0"/>
              <a:t>Каменск-Шахтинский</a:t>
            </a:r>
          </a:p>
          <a:p>
            <a:endParaRPr lang="ru-RU" dirty="0"/>
          </a:p>
        </p:txBody>
      </p:sp>
      <p:sp>
        <p:nvSpPr>
          <p:cNvPr id="57" name="Текст 15">
            <a:extLst>
              <a:ext uri="{FF2B5EF4-FFF2-40B4-BE49-F238E27FC236}">
                <a16:creationId xmlns:a16="http://schemas.microsoft.com/office/drawing/2014/main" id="{C4CDD4A3-0498-4CD1-9E3A-ABE66A0BBC62}"/>
              </a:ext>
            </a:extLst>
          </p:cNvPr>
          <p:cNvSpPr txBox="1">
            <a:spLocks/>
          </p:cNvSpPr>
          <p:nvPr/>
        </p:nvSpPr>
        <p:spPr>
          <a:xfrm>
            <a:off x="6718930" y="1266445"/>
            <a:ext cx="1696720" cy="57605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Нижневартовск</a:t>
            </a:r>
          </a:p>
          <a:p>
            <a:r>
              <a:rPr lang="ru-RU" dirty="0"/>
              <a:t>Улан-Удэ</a:t>
            </a:r>
          </a:p>
          <a:p>
            <a:r>
              <a:rPr lang="ru-RU" dirty="0"/>
              <a:t>Воткинск</a:t>
            </a:r>
          </a:p>
          <a:p>
            <a:r>
              <a:rPr lang="ru-RU" dirty="0"/>
              <a:t>Иркутск </a:t>
            </a:r>
          </a:p>
          <a:p>
            <a:r>
              <a:rPr lang="ru-RU" dirty="0"/>
              <a:t>Новый Уренгой</a:t>
            </a:r>
          </a:p>
          <a:p>
            <a:r>
              <a:rPr lang="ru-RU" dirty="0"/>
              <a:t>Ленинск-Кузнецкий</a:t>
            </a:r>
          </a:p>
          <a:p>
            <a:r>
              <a:rPr lang="ru-RU" dirty="0"/>
              <a:t>Воронеж </a:t>
            </a:r>
          </a:p>
          <a:p>
            <a:r>
              <a:rPr lang="ru-RU" dirty="0"/>
              <a:t>Белово</a:t>
            </a:r>
          </a:p>
          <a:p>
            <a:r>
              <a:rPr lang="ru-RU" dirty="0"/>
              <a:t>Кинешма</a:t>
            </a:r>
          </a:p>
          <a:p>
            <a:r>
              <a:rPr lang="ru-RU" dirty="0"/>
              <a:t>Анжеро-Судженск</a:t>
            </a:r>
          </a:p>
          <a:p>
            <a:r>
              <a:rPr lang="ru-RU" dirty="0"/>
              <a:t>Нефтекамск</a:t>
            </a:r>
          </a:p>
          <a:p>
            <a:r>
              <a:rPr lang="ru-RU" dirty="0"/>
              <a:t>Чита</a:t>
            </a:r>
          </a:p>
          <a:p>
            <a:r>
              <a:rPr lang="ru-RU" dirty="0"/>
              <a:t>Невинномысск</a:t>
            </a:r>
          </a:p>
          <a:p>
            <a:r>
              <a:rPr lang="ru-RU" dirty="0"/>
              <a:t>Калининград</a:t>
            </a:r>
          </a:p>
          <a:p>
            <a:r>
              <a:rPr lang="ru-RU" dirty="0"/>
              <a:t>Елец</a:t>
            </a:r>
          </a:p>
          <a:p>
            <a:r>
              <a:rPr lang="ru-RU" dirty="0"/>
              <a:t>Подольск</a:t>
            </a:r>
          </a:p>
          <a:p>
            <a:r>
              <a:rPr lang="ru-RU" dirty="0"/>
              <a:t>Домодедово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309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02A5BBA-350E-7763-2DAB-2844848E907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6218" y="1433832"/>
            <a:ext cx="3106102" cy="5171672"/>
          </a:xfrm>
        </p:spPr>
        <p:txBody>
          <a:bodyPr/>
          <a:lstStyle/>
          <a:p>
            <a:r>
              <a:rPr lang="ru-RU" dirty="0"/>
              <a:t>Обнинск</a:t>
            </a:r>
          </a:p>
          <a:p>
            <a:r>
              <a:rPr lang="ru-RU" dirty="0"/>
              <a:t>Тула </a:t>
            </a:r>
          </a:p>
          <a:p>
            <a:r>
              <a:rPr lang="ru-RU" dirty="0"/>
              <a:t>Стерлитамак</a:t>
            </a:r>
          </a:p>
          <a:p>
            <a:r>
              <a:rPr lang="ru-RU" dirty="0"/>
              <a:t>Челябинск</a:t>
            </a:r>
          </a:p>
          <a:p>
            <a:r>
              <a:rPr lang="ru-RU" dirty="0"/>
              <a:t>Тюмень</a:t>
            </a:r>
          </a:p>
          <a:p>
            <a:r>
              <a:rPr lang="ru-RU" dirty="0"/>
              <a:t>Красногорск</a:t>
            </a:r>
          </a:p>
          <a:p>
            <a:r>
              <a:rPr lang="ru-RU" dirty="0"/>
              <a:t>Выкса</a:t>
            </a:r>
          </a:p>
          <a:p>
            <a:r>
              <a:rPr lang="ru-RU" dirty="0"/>
              <a:t>Омск</a:t>
            </a:r>
            <a:endParaRPr lang="en-US" dirty="0"/>
          </a:p>
          <a:p>
            <a:r>
              <a:rPr lang="ru-RU" dirty="0"/>
              <a:t>Минеральные Воды</a:t>
            </a:r>
          </a:p>
          <a:p>
            <a:r>
              <a:rPr lang="ru-RU" dirty="0"/>
              <a:t>Миасс</a:t>
            </a:r>
          </a:p>
          <a:p>
            <a:r>
              <a:rPr lang="ru-RU" dirty="0"/>
              <a:t>Саратов</a:t>
            </a:r>
          </a:p>
          <a:p>
            <a:r>
              <a:rPr lang="ru-RU" dirty="0"/>
              <a:t>Пятигорск</a:t>
            </a:r>
            <a:endParaRPr lang="en-US" dirty="0"/>
          </a:p>
          <a:p>
            <a:r>
              <a:rPr lang="ru-RU" dirty="0"/>
              <a:t>Нальчик</a:t>
            </a:r>
          </a:p>
          <a:p>
            <a:r>
              <a:rPr lang="ru-RU" dirty="0"/>
              <a:t>Назрань</a:t>
            </a:r>
          </a:p>
          <a:p>
            <a:r>
              <a:rPr lang="ru-RU" dirty="0"/>
              <a:t>Воронеж </a:t>
            </a:r>
          </a:p>
          <a:p>
            <a:r>
              <a:rPr lang="ru-RU" dirty="0"/>
              <a:t>Клин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0" name="Текст 49">
            <a:extLst>
              <a:ext uri="{FF2B5EF4-FFF2-40B4-BE49-F238E27FC236}">
                <a16:creationId xmlns:a16="http://schemas.microsoft.com/office/drawing/2014/main" id="{67950428-C306-55AE-EEA4-1A7B4EE0BD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6218" y="104237"/>
            <a:ext cx="7351072" cy="1329595"/>
          </a:xfrm>
        </p:spPr>
        <p:txBody>
          <a:bodyPr/>
          <a:lstStyle/>
          <a:p>
            <a:r>
              <a:rPr lang="ru-RU" sz="2400" dirty="0"/>
              <a:t>Кварталы экологической помощи и помощи животным. </a:t>
            </a:r>
          </a:p>
          <a:p>
            <a:r>
              <a:rPr lang="ru-RU" sz="2400" dirty="0"/>
              <a:t>Март-август 2025 г.</a:t>
            </a:r>
          </a:p>
          <a:p>
            <a:r>
              <a:rPr lang="ru-RU" sz="2400" dirty="0"/>
              <a:t>Города участники</a:t>
            </a:r>
          </a:p>
          <a:p>
            <a:endParaRPr lang="ru-RU" sz="2400" dirty="0"/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C66E6D75-E1EA-4A1A-A3EB-2679E953EDFD}"/>
              </a:ext>
            </a:extLst>
          </p:cNvPr>
          <p:cNvSpPr txBox="1">
            <a:spLocks/>
          </p:cNvSpPr>
          <p:nvPr/>
        </p:nvSpPr>
        <p:spPr>
          <a:xfrm>
            <a:off x="3596952" y="1097449"/>
            <a:ext cx="1696720" cy="57605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Владикавказ</a:t>
            </a:r>
          </a:p>
          <a:p>
            <a:r>
              <a:rPr lang="ru-RU" dirty="0"/>
              <a:t>Батайск</a:t>
            </a:r>
          </a:p>
          <a:p>
            <a:r>
              <a:rPr lang="ru-RU" dirty="0"/>
              <a:t>Черкесск</a:t>
            </a:r>
          </a:p>
          <a:p>
            <a:r>
              <a:rPr lang="ru-RU" dirty="0"/>
              <a:t>Георгиевск</a:t>
            </a:r>
          </a:p>
          <a:p>
            <a:r>
              <a:rPr lang="ru-RU" dirty="0"/>
              <a:t>Таганрог</a:t>
            </a:r>
          </a:p>
          <a:p>
            <a:r>
              <a:rPr lang="ru-RU" dirty="0"/>
              <a:t>Находка</a:t>
            </a:r>
          </a:p>
          <a:p>
            <a:r>
              <a:rPr lang="ru-RU" dirty="0"/>
              <a:t>Чайковский</a:t>
            </a:r>
          </a:p>
          <a:p>
            <a:r>
              <a:rPr lang="ru-RU" dirty="0"/>
              <a:t>Белгород</a:t>
            </a:r>
          </a:p>
          <a:p>
            <a:r>
              <a:rPr lang="ru-RU" dirty="0"/>
              <a:t>Сарапул</a:t>
            </a:r>
          </a:p>
          <a:p>
            <a:r>
              <a:rPr lang="ru-RU" dirty="0"/>
              <a:t>Хасавюрт</a:t>
            </a:r>
          </a:p>
          <a:p>
            <a:r>
              <a:rPr lang="ru-RU" dirty="0"/>
              <a:t>Чехов</a:t>
            </a:r>
          </a:p>
          <a:p>
            <a:r>
              <a:rPr lang="ru-RU" dirty="0"/>
              <a:t>Пенза </a:t>
            </a:r>
          </a:p>
          <a:p>
            <a:r>
              <a:rPr lang="ru-RU" dirty="0"/>
              <a:t>Киров </a:t>
            </a:r>
          </a:p>
          <a:p>
            <a:r>
              <a:rPr lang="ru-RU" dirty="0"/>
              <a:t>Ханты-Мансийск</a:t>
            </a:r>
          </a:p>
          <a:p>
            <a:r>
              <a:rPr lang="ru-RU" dirty="0"/>
              <a:t>Брянск </a:t>
            </a:r>
          </a:p>
          <a:p>
            <a:r>
              <a:rPr lang="ru-RU" dirty="0"/>
              <a:t>Балашиха </a:t>
            </a:r>
          </a:p>
          <a:p>
            <a:r>
              <a:rPr lang="ru-RU" dirty="0"/>
              <a:t>Воскресенск</a:t>
            </a:r>
          </a:p>
          <a:p>
            <a:r>
              <a:rPr lang="ru-RU" dirty="0"/>
              <a:t>Сергиев Посад</a:t>
            </a:r>
          </a:p>
          <a:p>
            <a:r>
              <a:rPr lang="ru-RU" dirty="0"/>
              <a:t>Братск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6501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Текст 50">
            <a:extLst>
              <a:ext uri="{FF2B5EF4-FFF2-40B4-BE49-F238E27FC236}">
                <a16:creationId xmlns:a16="http://schemas.microsoft.com/office/drawing/2014/main" id="{F9F734B4-B201-4066-A19C-E7B3D66657E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6072" y="801053"/>
            <a:ext cx="11519856" cy="4860925"/>
          </a:xfrm>
        </p:spPr>
        <p:txBody>
          <a:bodyPr/>
          <a:lstStyle/>
          <a:p>
            <a:r>
              <a:rPr lang="ru-RU" b="1" u="sng" dirty="0">
                <a:solidFill>
                  <a:srgbClr val="FF0000"/>
                </a:solidFill>
              </a:rPr>
              <a:t>Добрый календарь в ROSTIC’S </a:t>
            </a:r>
            <a:r>
              <a:rPr lang="ru-RU" dirty="0"/>
              <a:t>— это комплексная программа, реализуемая силами корпоративных волонтеров в более чем 100 городах России. Программа состоит из двух ключевых блоков: экологическое направление (субботники, уборка заповедников, озеленение) и зоозащитное направление (помощь приютам, центру спасения диких животных «Биосфера Балтики»).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b="1" u="sng" dirty="0"/>
              <a:t>Основные этапы:</a:t>
            </a:r>
          </a:p>
          <a:p>
            <a:r>
              <a:rPr lang="ru-RU" u="sng" dirty="0">
                <a:solidFill>
                  <a:srgbClr val="FF0000"/>
                </a:solidFill>
              </a:rPr>
              <a:t>Запуск и вовлечение</a:t>
            </a:r>
            <a:r>
              <a:rPr lang="ru-RU" dirty="0"/>
              <a:t>: Старт тематических «кварталов добрых дел» («</a:t>
            </a:r>
            <a:r>
              <a:rPr lang="ru-RU" dirty="0" err="1"/>
              <a:t>Зооквартал</a:t>
            </a:r>
            <a:r>
              <a:rPr lang="ru-RU" dirty="0"/>
              <a:t>» + «Экологический квартал») с проведением просветительских вебинаров для волонтеров.</a:t>
            </a:r>
          </a:p>
          <a:p>
            <a:r>
              <a:rPr lang="ru-RU" u="sng" dirty="0">
                <a:solidFill>
                  <a:srgbClr val="FF0000"/>
                </a:solidFill>
              </a:rPr>
              <a:t>Реализация акций: </a:t>
            </a:r>
            <a:r>
              <a:rPr lang="ru-RU" dirty="0"/>
              <a:t>Координация сотен волонтерских выездов по всей стране на основе инициатив сотрудников + создание акций «под ключ» для конкретных регионов</a:t>
            </a:r>
          </a:p>
          <a:p>
            <a:r>
              <a:rPr lang="ru-RU" u="sng" dirty="0">
                <a:solidFill>
                  <a:srgbClr val="FF0000"/>
                </a:solidFill>
              </a:rPr>
              <a:t>Итоги и масштабирование</a:t>
            </a:r>
            <a:r>
              <a:rPr lang="ru-RU" dirty="0"/>
              <a:t>: Подведение результатов, признание заслуг волонтеров и планирование новых этапов с учетом накопленного опыта.</a:t>
            </a:r>
          </a:p>
          <a:p>
            <a:endParaRPr lang="ru-RU" dirty="0"/>
          </a:p>
          <a:p>
            <a:r>
              <a:rPr lang="ru-RU" dirty="0"/>
              <a:t>Корпоративные волонтеры убирались на городских и областных территориях, сортировали мусор, отправляли крышки в </a:t>
            </a:r>
            <a:r>
              <a:rPr lang="ru-RU" dirty="0" err="1"/>
              <a:t>фандоматы</a:t>
            </a:r>
            <a:r>
              <a:rPr lang="ru-RU" dirty="0"/>
              <a:t>, собирали одежду и отвозили в центры, закупали лекарства и корма для животных, выгуливали собак, вычесывали кошек, облагораживали территории с дикими животными.</a:t>
            </a:r>
            <a:endParaRPr lang="en-US" dirty="0"/>
          </a:p>
          <a:p>
            <a:endParaRPr lang="en-US" dirty="0"/>
          </a:p>
          <a:p>
            <a:r>
              <a:rPr lang="ru-RU" b="1" u="sng" dirty="0"/>
              <a:t>Инновационные и отличительные особенности: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Масштаб и устойчивость:</a:t>
            </a:r>
          </a:p>
          <a:p>
            <a:r>
              <a:rPr lang="ru-RU" dirty="0"/>
              <a:t>Это не разовые акции, а постоянно растущая экосистема (с 1500 до 3500+ волонтеров за год), интегрированная в корпоративную культуру.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Гибкость и инициативность: </a:t>
            </a:r>
          </a:p>
          <a:p>
            <a:r>
              <a:rPr lang="ru-RU" dirty="0"/>
              <a:t>Уникальная модель, при которой волонтеры не ограничены жесткими рамками и могут сами предлагать и организовывать акции, что резко повышает вовлеченность и охват.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Комплексный подход: </a:t>
            </a:r>
          </a:p>
          <a:p>
            <a:r>
              <a:rPr lang="ru-RU" dirty="0"/>
              <a:t>Мы объединяем заботу о городской среде (субботники) с помощью животным (от бездомных кошек до диких тюленей) и экологическим просвещением, что дает синергетический эффект.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8337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Текст 51">
            <a:extLst>
              <a:ext uri="{FF2B5EF4-FFF2-40B4-BE49-F238E27FC236}">
                <a16:creationId xmlns:a16="http://schemas.microsoft.com/office/drawing/2014/main" id="{842CB2E6-EC9C-48EA-8A4B-4EC6D69429E8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243259" y="1678623"/>
            <a:ext cx="5616000" cy="4699015"/>
          </a:xfrm>
        </p:spPr>
        <p:txBody>
          <a:bodyPr/>
          <a:lstStyle/>
          <a:p>
            <a:r>
              <a:rPr lang="ru-RU" dirty="0"/>
              <a:t>Создана единая </a:t>
            </a:r>
            <a:r>
              <a:rPr lang="ru-RU" b="1" dirty="0">
                <a:solidFill>
                  <a:srgbClr val="FF0000"/>
                </a:solidFill>
              </a:rPr>
              <a:t>экосистема</a:t>
            </a:r>
            <a:r>
              <a:rPr lang="ru-RU" dirty="0"/>
              <a:t>, объединяющая разрозненные усилия волонтеров по всей стране.</a:t>
            </a:r>
          </a:p>
          <a:p>
            <a:endParaRPr lang="ru-RU" dirty="0"/>
          </a:p>
          <a:p>
            <a:r>
              <a:rPr lang="ru-RU" b="1" u="sng" dirty="0">
                <a:solidFill>
                  <a:srgbClr val="FF0000"/>
                </a:solidFill>
              </a:rPr>
              <a:t>Повышена эффективность помощи:</a:t>
            </a:r>
          </a:p>
          <a:p>
            <a:r>
              <a:rPr lang="ru-RU" dirty="0"/>
              <a:t>Системный подход (тематические кварталы, партнерства) обеспечил регулярную и предсказуемую поддержку приютам и экологическим организациям.</a:t>
            </a:r>
          </a:p>
          <a:p>
            <a:endParaRPr lang="ru-RU" dirty="0"/>
          </a:p>
          <a:p>
            <a:r>
              <a:rPr lang="ru-RU" b="1" u="sng" dirty="0">
                <a:solidFill>
                  <a:srgbClr val="FF0000"/>
                </a:solidFill>
              </a:rPr>
              <a:t>Сформирована культура ответственности</a:t>
            </a:r>
            <a:r>
              <a:rPr lang="ru-RU" dirty="0"/>
              <a:t>: Личное участие тысяч сотрудников в помощи животным и уборке природных территорий способствует экологическому просвещению и формированию более осознанного сообщества.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Вклад в достижение ЦУР и Национальных целей РФ:</a:t>
            </a:r>
          </a:p>
          <a:p>
            <a:endParaRPr lang="ru-RU" dirty="0"/>
          </a:p>
          <a:p>
            <a:r>
              <a:rPr lang="ru-RU" dirty="0"/>
              <a:t>Вклад: </a:t>
            </a:r>
          </a:p>
          <a:p>
            <a:endParaRPr lang="ru-RU" dirty="0"/>
          </a:p>
          <a:p>
            <a:r>
              <a:rPr lang="ru-RU" dirty="0"/>
              <a:t>Благоустройство городских и пригородных территорий, озеленение, организация субботников с администрациями городов.</a:t>
            </a:r>
          </a:p>
          <a:p>
            <a:endParaRPr lang="ru-RU" dirty="0"/>
          </a:p>
          <a:p>
            <a:r>
              <a:rPr lang="ru-RU" dirty="0"/>
              <a:t>Вклад: </a:t>
            </a:r>
          </a:p>
          <a:p>
            <a:endParaRPr lang="ru-RU" dirty="0"/>
          </a:p>
          <a:p>
            <a:r>
              <a:rPr lang="ru-RU" dirty="0"/>
              <a:t>Помощь центру «Биосфера Балтики» по спасению диких животных, уборка заповедных зон, забота о биоразнообразии.</a:t>
            </a:r>
          </a:p>
          <a:p>
            <a:r>
              <a:rPr lang="ru-RU" dirty="0"/>
              <a:t>Вклад: Реализация совместных проектов с фондом «Открывая горизонты», X5 </a:t>
            </a:r>
            <a:r>
              <a:rPr lang="ru-RU" dirty="0" err="1"/>
              <a:t>Group</a:t>
            </a:r>
            <a:r>
              <a:rPr lang="ru-RU" dirty="0"/>
              <a:t>, администрациями городов.</a:t>
            </a:r>
          </a:p>
          <a:p>
            <a:endParaRPr lang="ru-RU" dirty="0"/>
          </a:p>
        </p:txBody>
      </p:sp>
      <p:sp>
        <p:nvSpPr>
          <p:cNvPr id="51" name="Текст 50">
            <a:extLst>
              <a:ext uri="{FF2B5EF4-FFF2-40B4-BE49-F238E27FC236}">
                <a16:creationId xmlns:a16="http://schemas.microsoft.com/office/drawing/2014/main" id="{453682FE-76DD-446F-BF85-CC922BF2D1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44369" y="256842"/>
            <a:ext cx="5613779" cy="952198"/>
          </a:xfrm>
        </p:spPr>
        <p:txBody>
          <a:bodyPr/>
          <a:lstStyle/>
          <a:p>
            <a:r>
              <a:rPr lang="ru-RU" sz="3600" dirty="0"/>
              <a:t>Качественные результаты </a:t>
            </a:r>
            <a:endParaRPr lang="en-US" sz="3600" dirty="0"/>
          </a:p>
          <a:p>
            <a:r>
              <a:rPr lang="ru-RU" sz="3600" dirty="0"/>
              <a:t>и вклад в решение проблем:</a:t>
            </a:r>
          </a:p>
          <a:p>
            <a:endParaRPr lang="ru-RU" sz="32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EBD108-1791-4B2B-A1B3-9B9545DF72A1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2"/>
          <a:srcRect l="12479" r="1247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13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22D15412-AD4F-4D45-9BA3-0EAF974887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4962" y="1760522"/>
            <a:ext cx="5613779" cy="2326791"/>
          </a:xfrm>
        </p:spPr>
        <p:txBody>
          <a:bodyPr/>
          <a:lstStyle/>
          <a:p>
            <a:r>
              <a:rPr lang="ru-RU" sz="2400" dirty="0"/>
              <a:t>Национальные цели РФ (Экология)</a:t>
            </a:r>
          </a:p>
          <a:p>
            <a:endParaRPr lang="ru-RU" sz="2400" dirty="0"/>
          </a:p>
          <a:p>
            <a:r>
              <a:rPr lang="ru-RU" sz="2400" dirty="0"/>
              <a:t>Вклад: Формирование эффективной модели корпоративного </a:t>
            </a:r>
            <a:r>
              <a:rPr lang="ru-RU" sz="2400" dirty="0" err="1"/>
              <a:t>волонтерства</a:t>
            </a:r>
            <a:r>
              <a:rPr lang="ru-RU" sz="2400" dirty="0"/>
              <a:t> для улучшения экологического благополучия городов и сохранения природной среды.</a:t>
            </a:r>
          </a:p>
          <a:p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9A2A08-7FCA-45A1-B505-501497F7B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17419"/>
            <a:ext cx="5566130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50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Текст 26">
            <a:extLst>
              <a:ext uri="{FF2B5EF4-FFF2-40B4-BE49-F238E27FC236}">
                <a16:creationId xmlns:a16="http://schemas.microsoft.com/office/drawing/2014/main" id="{64E4DBCA-F929-4B4A-8753-213C2592B51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34962" y="1593533"/>
            <a:ext cx="11519856" cy="4207827"/>
          </a:xfrm>
        </p:spPr>
        <p:txBody>
          <a:bodyPr/>
          <a:lstStyle/>
          <a:p>
            <a:r>
              <a:rPr lang="ru-RU" sz="1600" dirty="0"/>
              <a:t>волонтерская помощь была оказана таким приютам как: «</a:t>
            </a:r>
            <a:r>
              <a:rPr lang="ru-RU" sz="1600" dirty="0" err="1"/>
              <a:t>Муркоша</a:t>
            </a:r>
            <a:r>
              <a:rPr lang="ru-RU" sz="1600" dirty="0"/>
              <a:t>» (г. Москва), «Красная сосна» (г. Москва), АНО институт «Биосфера Балтики» (г. Калининград), приют «Лохматый ангел» (МО), приют «Добрые руки» (</a:t>
            </a:r>
            <a:r>
              <a:rPr lang="ru-RU" sz="1600" dirty="0" err="1"/>
              <a:t>дер.Малахово</a:t>
            </a:r>
            <a:r>
              <a:rPr lang="ru-RU" sz="1600" dirty="0"/>
              <a:t>, Омская область, приют «Щербинка» (г. Москва), приют «Шанс на жизнь» (г. Новокузнецк), приют «Верные друзья» ( </a:t>
            </a:r>
            <a:r>
              <a:rPr lang="ru-RU" sz="1600" dirty="0" err="1"/>
              <a:t>г.Выкса</a:t>
            </a:r>
            <a:r>
              <a:rPr lang="ru-RU" sz="1600" dirty="0"/>
              <a:t>), приют «Альфа» (г. Орёл), приют для бездомных животных "Переправа" от РОО "Дай лапу" ( г. Сургут), фонд «</a:t>
            </a:r>
            <a:r>
              <a:rPr lang="ru-RU" sz="1600" dirty="0" err="1"/>
              <a:t>Рэй</a:t>
            </a:r>
            <a:r>
              <a:rPr lang="ru-RU" sz="1600" dirty="0"/>
              <a:t>» (г. Москва), БФ «Ника» (г. Москва), Центр «Собачий патруль» (г. </a:t>
            </a:r>
            <a:r>
              <a:rPr lang="ru-RU" sz="1600" dirty="0" err="1"/>
              <a:t>Ростов</a:t>
            </a:r>
            <a:r>
              <a:rPr lang="ru-RU" sz="1600" dirty="0"/>
              <a:t>-на-Дону), Новосибирская региональная общественная организация по защите животных "Ковчег", приют «Кот и Пес» (Казань), приют «Право на жизнь» (г. Воронеж), Российская школа подготовки собак-проводников ( г. Москва), приют Бирюлёво, приют «Планета кошек» г. Нижний Новгород), приют «Волшебные псы» (г. Ижевск), фонд «Друг» ( г. Владивосток), приют «Лучший друг» (г. Ставрополь), приют «Душа бродяги» ( г. Калуга), приют для собак «Кельтские ангелы» (Ленинградская область), ЧООБОЗБЖ «БИМ» ( г. Челябинск), ОО ОЗАЖИ «УЧАСТИЕ» ( г. Самара), РБОФЗЖ «Доброта» (г. Уфа); </a:t>
            </a:r>
          </a:p>
          <a:p>
            <a:endParaRPr lang="ru-RU" sz="1600" dirty="0"/>
          </a:p>
          <a:p>
            <a:r>
              <a:rPr lang="ru-RU" sz="1600" dirty="0"/>
              <a:t>Приглашение партнеров на совместную акцию: X5 </a:t>
            </a:r>
            <a:r>
              <a:rPr lang="ru-RU" sz="1600" dirty="0" err="1"/>
              <a:t>Group</a:t>
            </a:r>
            <a:r>
              <a:rPr lang="ru-RU" sz="1600" dirty="0"/>
              <a:t>, ЛЕМАНА ПРО, Спортмастер - в АНО "БИОСФЕРА БАЛТИКИ"(Калининград, помощь диким животным) </a:t>
            </a:r>
          </a:p>
          <a:p>
            <a:endParaRPr lang="ru-RU" sz="1600" dirty="0"/>
          </a:p>
          <a:p>
            <a:r>
              <a:rPr lang="ru-RU" sz="1600" dirty="0"/>
              <a:t>В рамках экологически акций – уборка городских территорий, включая парки и заповедники, </a:t>
            </a:r>
            <a:r>
              <a:rPr lang="ru-RU" sz="1600" dirty="0" err="1"/>
              <a:t>например:Пульмановский</a:t>
            </a:r>
            <a:r>
              <a:rPr lang="ru-RU" sz="1600" dirty="0"/>
              <a:t> карьер в Ленинградской области, уборку на территории районного Назрановского пруда, уборку на территории парка «Зелёный остров», Уборка в парке города Аксай, уборку проезжей части федеральной трассы по Военно-грузинской дороге, помощь «Красному кресту», участие в акции «Сад памяти», акция в Измайловском парке. </a:t>
            </a:r>
          </a:p>
          <a:p>
            <a:endParaRPr lang="ru-RU" sz="1600" dirty="0"/>
          </a:p>
        </p:txBody>
      </p:sp>
      <p:sp>
        <p:nvSpPr>
          <p:cNvPr id="28" name="Текст 27">
            <a:extLst>
              <a:ext uri="{FF2B5EF4-FFF2-40B4-BE49-F238E27FC236}">
                <a16:creationId xmlns:a16="http://schemas.microsoft.com/office/drawing/2014/main" id="{0892411D-7382-49D2-BD4C-235E3429A23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34962" y="124762"/>
            <a:ext cx="11519856" cy="1828193"/>
          </a:xfrm>
        </p:spPr>
        <p:txBody>
          <a:bodyPr/>
          <a:lstStyle/>
          <a:p>
            <a:r>
              <a:rPr lang="ru-RU" dirty="0"/>
              <a:t>Партнерство и взаимодействие с организациями,</a:t>
            </a:r>
          </a:p>
          <a:p>
            <a:r>
              <a:rPr lang="ru-RU" dirty="0"/>
              <a:t>направленными на помощь животным: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1511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02A5BBA-350E-7763-2DAB-2844848E907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6218" y="1268603"/>
            <a:ext cx="2587942" cy="3988784"/>
          </a:xfrm>
        </p:spPr>
        <p:txBody>
          <a:bodyPr/>
          <a:lstStyle/>
          <a:p>
            <a:r>
              <a:rPr lang="ru-RU" sz="1600" dirty="0"/>
              <a:t>Канск</a:t>
            </a:r>
            <a:br>
              <a:rPr lang="ru-RU" sz="1600" dirty="0"/>
            </a:br>
            <a:r>
              <a:rPr lang="ru-RU" sz="1600" dirty="0"/>
              <a:t>Омск</a:t>
            </a:r>
            <a:br>
              <a:rPr lang="ru-RU" sz="1600" dirty="0"/>
            </a:br>
            <a:r>
              <a:rPr lang="ru-RU" sz="1600" dirty="0"/>
              <a:t>Пенза</a:t>
            </a:r>
            <a:br>
              <a:rPr lang="ru-RU" sz="1600" dirty="0"/>
            </a:br>
            <a:r>
              <a:rPr lang="ru-RU" sz="1600" dirty="0"/>
              <a:t>Краснодар</a:t>
            </a:r>
            <a:br>
              <a:rPr lang="ru-RU" sz="1600" dirty="0"/>
            </a:br>
            <a:r>
              <a:rPr lang="ru-RU" sz="1600" dirty="0"/>
              <a:t>Владивосток</a:t>
            </a:r>
            <a:br>
              <a:rPr lang="ru-RU" sz="1600" dirty="0"/>
            </a:br>
            <a:r>
              <a:rPr lang="ru-RU" sz="1600" dirty="0" err="1"/>
              <a:t>Ростов</a:t>
            </a:r>
            <a:r>
              <a:rPr lang="ru-RU" sz="1600" dirty="0"/>
              <a:t>-на-Дону</a:t>
            </a:r>
            <a:br>
              <a:rPr lang="ru-RU" sz="1600" dirty="0"/>
            </a:br>
            <a:r>
              <a:rPr lang="ru-RU" sz="1600" dirty="0"/>
              <a:t>Тула</a:t>
            </a:r>
            <a:br>
              <a:rPr lang="ru-RU" sz="1600" dirty="0"/>
            </a:br>
            <a:r>
              <a:rPr lang="ru-RU" sz="1600" dirty="0"/>
              <a:t>Омск</a:t>
            </a:r>
            <a:br>
              <a:rPr lang="ru-RU" sz="1600" dirty="0"/>
            </a:br>
            <a:r>
              <a:rPr lang="ru-RU" sz="1600" dirty="0"/>
              <a:t>Анжеро-Судженск</a:t>
            </a:r>
            <a:br>
              <a:rPr lang="ru-RU" sz="1600" dirty="0"/>
            </a:br>
            <a:r>
              <a:rPr lang="ru-RU" sz="1600" dirty="0"/>
              <a:t>Ставрополь</a:t>
            </a:r>
            <a:br>
              <a:rPr lang="ru-RU" sz="1600" dirty="0"/>
            </a:br>
            <a:r>
              <a:rPr lang="ru-RU" sz="1600" dirty="0"/>
              <a:t>Нижний Новгород</a:t>
            </a:r>
            <a:br>
              <a:rPr lang="ru-RU" sz="1600" dirty="0"/>
            </a:br>
            <a:r>
              <a:rPr lang="ru-RU" sz="1600" dirty="0"/>
              <a:t>Хабаровск</a:t>
            </a:r>
            <a:br>
              <a:rPr lang="ru-RU" sz="1600" dirty="0"/>
            </a:br>
            <a:r>
              <a:rPr lang="ru-RU" sz="1600" dirty="0"/>
              <a:t>Владивосток</a:t>
            </a:r>
            <a:br>
              <a:rPr lang="ru-RU" sz="1600" dirty="0"/>
            </a:br>
            <a:r>
              <a:rPr lang="ru-RU" sz="1600" dirty="0" err="1"/>
              <a:t>Ростов</a:t>
            </a:r>
            <a:r>
              <a:rPr lang="ru-RU" sz="1600" dirty="0"/>
              <a:t>-на-Дону</a:t>
            </a:r>
            <a:br>
              <a:rPr lang="ru-RU" sz="1600" dirty="0"/>
            </a:br>
            <a:r>
              <a:rPr lang="ru-RU" sz="1600" dirty="0"/>
              <a:t>Тюмень</a:t>
            </a:r>
            <a:br>
              <a:rPr lang="ru-RU" sz="1600" dirty="0"/>
            </a:br>
            <a:r>
              <a:rPr lang="ru-RU" sz="1600" dirty="0"/>
              <a:t>Саратов</a:t>
            </a:r>
            <a:br>
              <a:rPr lang="ru-RU" sz="1600" dirty="0"/>
            </a:br>
            <a:r>
              <a:rPr lang="ru-RU" sz="1600" dirty="0"/>
              <a:t>Томск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847A97A6-885B-6F64-4955-D1D3570516F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2895600" y="1267206"/>
            <a:ext cx="1432560" cy="4431983"/>
          </a:xfrm>
        </p:spPr>
        <p:txBody>
          <a:bodyPr/>
          <a:lstStyle/>
          <a:p>
            <a:r>
              <a:rPr lang="ru-RU" sz="1600" dirty="0"/>
              <a:t>Нальчик</a:t>
            </a:r>
            <a:br>
              <a:rPr lang="ru-RU" sz="1600" dirty="0"/>
            </a:br>
            <a:r>
              <a:rPr lang="ru-RU" sz="1600" dirty="0"/>
              <a:t>Благовещенск (Амурская область)</a:t>
            </a:r>
            <a:br>
              <a:rPr lang="ru-RU" sz="1600" dirty="0"/>
            </a:br>
            <a:r>
              <a:rPr lang="ru-RU" sz="1600" dirty="0"/>
              <a:t>Томск</a:t>
            </a:r>
            <a:br>
              <a:rPr lang="ru-RU" sz="1600" dirty="0"/>
            </a:br>
            <a:r>
              <a:rPr lang="ru-RU" sz="1600" dirty="0"/>
              <a:t>Георгиевск</a:t>
            </a:r>
            <a:br>
              <a:rPr lang="ru-RU" sz="1600" dirty="0"/>
            </a:br>
            <a:r>
              <a:rPr lang="ru-RU" sz="1600" dirty="0"/>
              <a:t>Ессентуки</a:t>
            </a:r>
            <a:br>
              <a:rPr lang="ru-RU" sz="1600" dirty="0"/>
            </a:br>
            <a:r>
              <a:rPr lang="ru-RU" sz="1600" dirty="0"/>
              <a:t>Ставрополь</a:t>
            </a:r>
            <a:br>
              <a:rPr lang="ru-RU" sz="1600" dirty="0"/>
            </a:br>
            <a:r>
              <a:rPr lang="ru-RU" sz="1600" dirty="0"/>
              <a:t>Воронеж</a:t>
            </a:r>
            <a:br>
              <a:rPr lang="ru-RU" sz="1600" dirty="0"/>
            </a:br>
            <a:r>
              <a:rPr lang="ru-RU" sz="1600" dirty="0"/>
              <a:t>Санкт-Петербург</a:t>
            </a:r>
            <a:br>
              <a:rPr lang="ru-RU" sz="1600" dirty="0"/>
            </a:br>
            <a:r>
              <a:rPr lang="ru-RU" sz="1600" dirty="0"/>
              <a:t>Химки</a:t>
            </a:r>
            <a:br>
              <a:rPr lang="ru-RU" sz="1600" dirty="0"/>
            </a:br>
            <a:r>
              <a:rPr lang="ru-RU" sz="1600" dirty="0"/>
              <a:t>Москва</a:t>
            </a:r>
            <a:br>
              <a:rPr lang="ru-RU" sz="1600" dirty="0"/>
            </a:br>
            <a:r>
              <a:rPr lang="ru-RU" sz="1600" dirty="0"/>
              <a:t>Кемерово</a:t>
            </a:r>
            <a:br>
              <a:rPr lang="ru-RU" sz="1600" dirty="0"/>
            </a:br>
            <a:r>
              <a:rPr lang="ru-RU" sz="1600" dirty="0"/>
              <a:t>Саратов</a:t>
            </a:r>
            <a:br>
              <a:rPr lang="ru-RU" sz="1600" dirty="0"/>
            </a:br>
            <a:r>
              <a:rPr lang="ru-RU" sz="1600" dirty="0"/>
              <a:t>Анжеро-Судженск</a:t>
            </a:r>
            <a:br>
              <a:rPr lang="ru-RU" sz="1600" dirty="0"/>
            </a:br>
            <a:r>
              <a:rPr lang="ru-RU" sz="1600" dirty="0"/>
              <a:t>Тольятти</a:t>
            </a:r>
            <a:br>
              <a:rPr lang="ru-RU" sz="1600" dirty="0"/>
            </a:br>
            <a:r>
              <a:rPr lang="ru-RU" sz="1600" dirty="0"/>
              <a:t>Орел</a:t>
            </a:r>
            <a:br>
              <a:rPr lang="ru-RU" sz="1600" dirty="0"/>
            </a:br>
            <a:r>
              <a:rPr lang="ru-RU" sz="1600" dirty="0"/>
              <a:t>Краснодар</a:t>
            </a:r>
          </a:p>
        </p:txBody>
      </p:sp>
      <p:sp>
        <p:nvSpPr>
          <p:cNvPr id="50" name="Текст 49">
            <a:extLst>
              <a:ext uri="{FF2B5EF4-FFF2-40B4-BE49-F238E27FC236}">
                <a16:creationId xmlns:a16="http://schemas.microsoft.com/office/drawing/2014/main" id="{67950428-C306-55AE-EEA4-1A7B4EE0BD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6218" y="104237"/>
            <a:ext cx="7351072" cy="1329595"/>
          </a:xfrm>
        </p:spPr>
        <p:txBody>
          <a:bodyPr/>
          <a:lstStyle/>
          <a:p>
            <a:r>
              <a:rPr lang="ru-RU" sz="2400" dirty="0"/>
              <a:t>Квартал донорской помощи </a:t>
            </a:r>
            <a:br>
              <a:rPr lang="ru-RU" sz="2400" dirty="0"/>
            </a:br>
            <a:r>
              <a:rPr lang="ru-RU" sz="2400" dirty="0"/>
              <a:t>январь-февраль 2025 </a:t>
            </a:r>
          </a:p>
          <a:p>
            <a:r>
              <a:rPr lang="ru-RU" sz="2400" dirty="0"/>
              <a:t>Города участники</a:t>
            </a:r>
          </a:p>
          <a:p>
            <a:endParaRPr lang="ru-RU" sz="2400" dirty="0"/>
          </a:p>
        </p:txBody>
      </p:sp>
      <p:sp>
        <p:nvSpPr>
          <p:cNvPr id="55" name="Текст 15">
            <a:extLst>
              <a:ext uri="{FF2B5EF4-FFF2-40B4-BE49-F238E27FC236}">
                <a16:creationId xmlns:a16="http://schemas.microsoft.com/office/drawing/2014/main" id="{ACB343DC-3A76-414A-A2BA-F301EF79734A}"/>
              </a:ext>
            </a:extLst>
          </p:cNvPr>
          <p:cNvSpPr txBox="1">
            <a:spLocks/>
          </p:cNvSpPr>
          <p:nvPr/>
        </p:nvSpPr>
        <p:spPr>
          <a:xfrm>
            <a:off x="4624711" y="1266445"/>
            <a:ext cx="1696720" cy="3988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Тольятти</a:t>
            </a:r>
            <a:br>
              <a:rPr lang="ru-RU" sz="1600" dirty="0"/>
            </a:br>
            <a:r>
              <a:rPr lang="ru-RU" sz="1600" dirty="0"/>
              <a:t>Сызрань</a:t>
            </a:r>
            <a:br>
              <a:rPr lang="ru-RU" sz="1600" dirty="0"/>
            </a:br>
            <a:r>
              <a:rPr lang="ru-RU" sz="1600" dirty="0"/>
              <a:t>Хабаровск</a:t>
            </a:r>
            <a:br>
              <a:rPr lang="ru-RU" sz="1600" dirty="0"/>
            </a:br>
            <a:r>
              <a:rPr lang="ru-RU" sz="1600" dirty="0"/>
              <a:t>Магнитогорск</a:t>
            </a:r>
            <a:br>
              <a:rPr lang="ru-RU" sz="1600" dirty="0"/>
            </a:br>
            <a:r>
              <a:rPr lang="ru-RU" sz="1600" dirty="0"/>
              <a:t>Уфа</a:t>
            </a:r>
            <a:br>
              <a:rPr lang="ru-RU" sz="1600" dirty="0"/>
            </a:br>
            <a:r>
              <a:rPr lang="ru-RU" sz="1600" dirty="0"/>
              <a:t>Ейск</a:t>
            </a:r>
            <a:br>
              <a:rPr lang="ru-RU" sz="1600" dirty="0"/>
            </a:br>
            <a:r>
              <a:rPr lang="ru-RU" sz="1600" dirty="0"/>
              <a:t>Екатеринбург </a:t>
            </a:r>
            <a:br>
              <a:rPr lang="ru-RU" sz="1600" dirty="0"/>
            </a:br>
            <a:r>
              <a:rPr lang="ru-RU" sz="1600" dirty="0"/>
              <a:t>Новороссийск</a:t>
            </a:r>
            <a:br>
              <a:rPr lang="ru-RU" sz="1600" dirty="0"/>
            </a:br>
            <a:r>
              <a:rPr lang="ru-RU" sz="1600" dirty="0"/>
              <a:t>Канск </a:t>
            </a:r>
            <a:br>
              <a:rPr lang="ru-RU" sz="1600" dirty="0"/>
            </a:br>
            <a:r>
              <a:rPr lang="ru-RU" sz="1600" dirty="0"/>
              <a:t>Челябинск </a:t>
            </a:r>
            <a:br>
              <a:rPr lang="ru-RU" sz="1600" dirty="0"/>
            </a:br>
            <a:r>
              <a:rPr lang="ru-RU" sz="1600" dirty="0"/>
              <a:t>Зеленоград </a:t>
            </a:r>
            <a:br>
              <a:rPr lang="ru-RU" sz="1600" dirty="0"/>
            </a:br>
            <a:r>
              <a:rPr lang="ru-RU" sz="1600" dirty="0"/>
              <a:t>Тула </a:t>
            </a:r>
            <a:br>
              <a:rPr lang="ru-RU" sz="1600" dirty="0"/>
            </a:br>
            <a:r>
              <a:rPr lang="ru-RU" sz="1600" dirty="0"/>
              <a:t>Ессентуки</a:t>
            </a:r>
            <a:br>
              <a:rPr lang="ru-RU" sz="1600" dirty="0"/>
            </a:br>
            <a:r>
              <a:rPr lang="ru-RU" sz="1600" dirty="0"/>
              <a:t>Саратов</a:t>
            </a:r>
            <a:br>
              <a:rPr lang="ru-RU" sz="1600" dirty="0"/>
            </a:br>
            <a:r>
              <a:rPr lang="ru-RU" sz="1600" dirty="0"/>
              <a:t>Раменское </a:t>
            </a:r>
            <a:br>
              <a:rPr lang="ru-RU" sz="1600" dirty="0"/>
            </a:br>
            <a:r>
              <a:rPr lang="ru-RU" sz="1600" dirty="0"/>
              <a:t>Ижевск </a:t>
            </a:r>
            <a:br>
              <a:rPr lang="ru-RU" sz="1600" dirty="0"/>
            </a:br>
            <a:r>
              <a:rPr lang="ru-RU" sz="1600" dirty="0"/>
              <a:t>Стерлитамак </a:t>
            </a:r>
            <a:br>
              <a:rPr lang="ru-RU" sz="1600" dirty="0"/>
            </a:br>
            <a:r>
              <a:rPr lang="ru-RU" sz="1600" dirty="0"/>
              <a:t>Кемерово</a:t>
            </a:r>
          </a:p>
        </p:txBody>
      </p:sp>
      <p:sp>
        <p:nvSpPr>
          <p:cNvPr id="57" name="Текст 15">
            <a:extLst>
              <a:ext uri="{FF2B5EF4-FFF2-40B4-BE49-F238E27FC236}">
                <a16:creationId xmlns:a16="http://schemas.microsoft.com/office/drawing/2014/main" id="{C4CDD4A3-0498-4CD1-9E3A-ABE66A0BBC62}"/>
              </a:ext>
            </a:extLst>
          </p:cNvPr>
          <p:cNvSpPr txBox="1">
            <a:spLocks/>
          </p:cNvSpPr>
          <p:nvPr/>
        </p:nvSpPr>
        <p:spPr>
          <a:xfrm>
            <a:off x="6718930" y="1266445"/>
            <a:ext cx="1696720" cy="4245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4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/>
              <a:t>Казань </a:t>
            </a:r>
            <a:br>
              <a:rPr lang="ru-RU" sz="1600" dirty="0"/>
            </a:br>
            <a:r>
              <a:rPr lang="ru-RU" sz="1600" dirty="0"/>
              <a:t>Рязань </a:t>
            </a:r>
            <a:br>
              <a:rPr lang="ru-RU" sz="1600" dirty="0"/>
            </a:br>
            <a:r>
              <a:rPr lang="ru-RU" sz="1600" dirty="0"/>
              <a:t>Волжский</a:t>
            </a:r>
            <a:br>
              <a:rPr lang="ru-RU" sz="1600" dirty="0"/>
            </a:br>
            <a:r>
              <a:rPr lang="ru-RU" sz="1600" dirty="0"/>
              <a:t>Волгоград </a:t>
            </a:r>
            <a:br>
              <a:rPr lang="ru-RU" sz="1600" dirty="0"/>
            </a:br>
            <a:r>
              <a:rPr lang="ru-RU" sz="1600" dirty="0"/>
              <a:t>Каспийск</a:t>
            </a:r>
            <a:br>
              <a:rPr lang="ru-RU" sz="1600" dirty="0"/>
            </a:br>
            <a:r>
              <a:rPr lang="ru-RU" sz="1600" dirty="0"/>
              <a:t>Балашиха</a:t>
            </a:r>
            <a:br>
              <a:rPr lang="ru-RU" sz="1600" dirty="0"/>
            </a:br>
            <a:r>
              <a:rPr lang="ru-RU" sz="1600" dirty="0"/>
              <a:t>Анапа</a:t>
            </a:r>
            <a:br>
              <a:rPr lang="ru-RU" sz="1600" dirty="0"/>
            </a:br>
            <a:r>
              <a:rPr lang="ru-RU" sz="1600" dirty="0"/>
              <a:t>Сызрань </a:t>
            </a:r>
            <a:br>
              <a:rPr lang="ru-RU" sz="1600" dirty="0"/>
            </a:br>
            <a:r>
              <a:rPr lang="ru-RU" sz="1600" dirty="0"/>
              <a:t>Томск </a:t>
            </a:r>
            <a:br>
              <a:rPr lang="ru-RU" sz="1600" dirty="0"/>
            </a:br>
            <a:r>
              <a:rPr lang="ru-RU" sz="1600" dirty="0"/>
              <a:t>Череповец </a:t>
            </a:r>
            <a:br>
              <a:rPr lang="ru-RU" sz="1600" dirty="0"/>
            </a:br>
            <a:r>
              <a:rPr lang="ru-RU" sz="1600" dirty="0"/>
              <a:t>Кинешма</a:t>
            </a:r>
            <a:br>
              <a:rPr lang="ru-RU" sz="1600" dirty="0"/>
            </a:br>
            <a:r>
              <a:rPr lang="ru-RU" sz="1600" dirty="0"/>
              <a:t>Армавир</a:t>
            </a:r>
            <a:br>
              <a:rPr lang="ru-RU" sz="1600" dirty="0"/>
            </a:br>
            <a:r>
              <a:rPr lang="ru-RU" sz="1600" dirty="0"/>
              <a:t>Щелково</a:t>
            </a:r>
            <a:br>
              <a:rPr lang="ru-RU" sz="1600" dirty="0"/>
            </a:br>
            <a:r>
              <a:rPr lang="ru-RU" sz="1600" dirty="0"/>
              <a:t>Лабинск</a:t>
            </a:r>
            <a:br>
              <a:rPr lang="ru-RU" sz="1600" dirty="0"/>
            </a:br>
            <a:r>
              <a:rPr lang="ru-RU" sz="1600" dirty="0"/>
              <a:t>Курган </a:t>
            </a:r>
            <a:br>
              <a:rPr lang="ru-RU" sz="1600" dirty="0"/>
            </a:br>
            <a:r>
              <a:rPr lang="ru-RU" sz="1600" dirty="0"/>
              <a:t>Лабинск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978654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Текст 51">
            <a:extLst>
              <a:ext uri="{FF2B5EF4-FFF2-40B4-BE49-F238E27FC236}">
                <a16:creationId xmlns:a16="http://schemas.microsoft.com/office/drawing/2014/main" id="{A0A266CE-F430-45E6-888A-0844CADBA97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70963" y="1376362"/>
            <a:ext cx="5616000" cy="4105275"/>
          </a:xfrm>
        </p:spPr>
        <p:txBody>
          <a:bodyPr/>
          <a:lstStyle/>
          <a:p>
            <a:r>
              <a:rPr lang="ru-RU" dirty="0"/>
              <a:t>Был создан корпоративный волонтерский календарь. Один из кварталов посвящен донорской помощи, так как именно это направление в компании является одним из ведущих в сфере добровольчества.</a:t>
            </a:r>
          </a:p>
          <a:p>
            <a:endParaRPr lang="ru-RU" dirty="0"/>
          </a:p>
          <a:p>
            <a:r>
              <a:rPr lang="ru-RU" b="1" u="sng" dirty="0">
                <a:highlight>
                  <a:srgbClr val="FF0000"/>
                </a:highlight>
              </a:rPr>
              <a:t>Первый этап</a:t>
            </a:r>
            <a:r>
              <a:rPr lang="ru-RU" dirty="0"/>
              <a:t>: анонсирование запуска квартала донорства. Информационная рассылка, Проведение вебинаров и встреч с экспертами по теме донорства, чтобы повысить осведомлённость сотрудников и их понимание значимости донорства; приглашение в главный офис компании Андрея Анисимова - старший преподаватель кафедры неотложной медицинской помощи и </a:t>
            </a:r>
            <a:r>
              <a:rPr lang="ru-RU" dirty="0" err="1"/>
              <a:t>симуляционной</a:t>
            </a:r>
            <a:r>
              <a:rPr lang="ru-RU" dirty="0"/>
              <a:t> медицины Института фундаментальной медицины и биологии КФУ, также является заместителем Председателя Татарстанского регионального отделения Российского Красного Креста. Он провел небольшую лекцию о донорстве в нашей стране, через несколько дней в главном офисе также прошла большая донорская акция. </a:t>
            </a:r>
          </a:p>
          <a:p>
            <a:endParaRPr lang="ru-RU" dirty="0"/>
          </a:p>
          <a:p>
            <a:r>
              <a:rPr lang="ru-RU" b="1" u="sng" dirty="0">
                <a:highlight>
                  <a:srgbClr val="FF0000"/>
                </a:highlight>
              </a:rPr>
              <a:t>Второй этап</a:t>
            </a:r>
            <a:r>
              <a:rPr lang="ru-RU" dirty="0"/>
              <a:t>: сбор коллективных заявок из регионов на проведение акций </a:t>
            </a:r>
          </a:p>
          <a:p>
            <a:endParaRPr lang="ru-RU" dirty="0"/>
          </a:p>
          <a:p>
            <a:r>
              <a:rPr lang="ru-RU" b="1" u="sng" dirty="0">
                <a:highlight>
                  <a:srgbClr val="FF0000"/>
                </a:highlight>
              </a:rPr>
              <a:t>Третий этап: </a:t>
            </a:r>
            <a:r>
              <a:rPr lang="ru-RU" dirty="0"/>
              <a:t>организация донорских акций. Большая поддержка была со стороны ФМБА России: давали базу контактов, помогали с организацией в различных регионах присутствия, а в Нижнем Новгороде также была проведена лекция сотрудника ФМБА о важности вступления в реестр доноров костного мозга. И некоторые сотрудники сразу подали заявки и на это направление донорства. </a:t>
            </a:r>
          </a:p>
          <a:p>
            <a:endParaRPr lang="ru-RU" b="1" dirty="0"/>
          </a:p>
          <a:p>
            <a:r>
              <a:rPr lang="ru-RU" b="1" dirty="0">
                <a:highlight>
                  <a:srgbClr val="FF0000"/>
                </a:highlight>
              </a:rPr>
              <a:t>Четвертый этап: </a:t>
            </a:r>
            <a:r>
              <a:rPr lang="ru-RU" dirty="0"/>
              <a:t>сбор обратной связи, анализ полученных данных, подведение итогов. </a:t>
            </a:r>
          </a:p>
          <a:p>
            <a:endParaRPr lang="ru-RU" dirty="0"/>
          </a:p>
          <a:p>
            <a:r>
              <a:rPr lang="ru-RU" b="1" u="sng" dirty="0">
                <a:highlight>
                  <a:srgbClr val="FF0000"/>
                </a:highlight>
              </a:rPr>
              <a:t>Пятый этап: </a:t>
            </a:r>
            <a:r>
              <a:rPr lang="ru-RU" dirty="0"/>
              <a:t>информирование всех сотрудников и партнеров о результатах квартала донорства</a:t>
            </a:r>
          </a:p>
          <a:p>
            <a:endParaRPr lang="ru-RU" dirty="0"/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4470157-1F7B-4669-A011-5BA2AA4012A4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2"/>
          <a:srcRect t="12508" b="1250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1" name="Текст 50">
            <a:extLst>
              <a:ext uri="{FF2B5EF4-FFF2-40B4-BE49-F238E27FC236}">
                <a16:creationId xmlns:a16="http://schemas.microsoft.com/office/drawing/2014/main" id="{CE2F522F-B644-4910-980B-BF62222E6B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4962" y="124762"/>
            <a:ext cx="5613779" cy="1828193"/>
          </a:xfrm>
        </p:spPr>
        <p:txBody>
          <a:bodyPr/>
          <a:lstStyle/>
          <a:p>
            <a:r>
              <a:rPr lang="ru-RU" dirty="0"/>
              <a:t>Краткое описание проекта и его этапов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167810"/>
      </p:ext>
    </p:extLst>
  </p:cSld>
  <p:clrMapOvr>
    <a:masterClrMapping/>
  </p:clrMapOvr>
</p:sld>
</file>

<file path=ppt/theme/theme1.xml><?xml version="1.0" encoding="utf-8"?>
<a:theme xmlns:a="http://schemas.openxmlformats.org/drawingml/2006/main" name="Титульные и финальные">
  <a:themeElements>
    <a:clrScheme name="ROSTIC'S">
      <a:dk1>
        <a:srgbClr val="151515"/>
      </a:dk1>
      <a:lt1>
        <a:sysClr val="window" lastClr="FFFFFF"/>
      </a:lt1>
      <a:dk2>
        <a:srgbClr val="ED1C29"/>
      </a:dk2>
      <a:lt2>
        <a:srgbClr val="DBDCDF"/>
      </a:lt2>
      <a:accent1>
        <a:srgbClr val="ED1C29"/>
      </a:accent1>
      <a:accent2>
        <a:srgbClr val="DBDCDF"/>
      </a:accent2>
      <a:accent3>
        <a:srgbClr val="DBDCDF"/>
      </a:accent3>
      <a:accent4>
        <a:srgbClr val="DBDCDF"/>
      </a:accent4>
      <a:accent5>
        <a:srgbClr val="DBDCDF"/>
      </a:accent5>
      <a:accent6>
        <a:srgbClr val="DBDCDF"/>
      </a:accent6>
      <a:hlink>
        <a:srgbClr val="FFFFFF"/>
      </a:hlink>
      <a:folHlink>
        <a:srgbClr val="954F72"/>
      </a:folHlink>
    </a:clrScheme>
    <a:fontScheme name="ROSTIC'S">
      <a:majorFont>
        <a:latin typeface="Bahnschrift SemiBold Condense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кст и фото">
  <a:themeElements>
    <a:clrScheme name="ROSTIC'S">
      <a:dk1>
        <a:srgbClr val="151515"/>
      </a:dk1>
      <a:lt1>
        <a:sysClr val="window" lastClr="FFFFFF"/>
      </a:lt1>
      <a:dk2>
        <a:srgbClr val="ED1C29"/>
      </a:dk2>
      <a:lt2>
        <a:srgbClr val="DBDCDF"/>
      </a:lt2>
      <a:accent1>
        <a:srgbClr val="ED1C29"/>
      </a:accent1>
      <a:accent2>
        <a:srgbClr val="DBDCDF"/>
      </a:accent2>
      <a:accent3>
        <a:srgbClr val="DBDCDF"/>
      </a:accent3>
      <a:accent4>
        <a:srgbClr val="DBDCDF"/>
      </a:accent4>
      <a:accent5>
        <a:srgbClr val="DBDCDF"/>
      </a:accent5>
      <a:accent6>
        <a:srgbClr val="DBDCDF"/>
      </a:accent6>
      <a:hlink>
        <a:srgbClr val="FFFFFF"/>
      </a:hlink>
      <a:folHlink>
        <a:srgbClr val="954F72"/>
      </a:folHlink>
    </a:clrScheme>
    <a:fontScheme name="ROSTIC'S">
      <a:majorFont>
        <a:latin typeface="Bahnschrift SemiBold Condense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Содержание">
  <a:themeElements>
    <a:clrScheme name="ROSTIC'S">
      <a:dk1>
        <a:srgbClr val="151515"/>
      </a:dk1>
      <a:lt1>
        <a:sysClr val="window" lastClr="FFFFFF"/>
      </a:lt1>
      <a:dk2>
        <a:srgbClr val="ED1C29"/>
      </a:dk2>
      <a:lt2>
        <a:srgbClr val="DBDCDF"/>
      </a:lt2>
      <a:accent1>
        <a:srgbClr val="ED1C29"/>
      </a:accent1>
      <a:accent2>
        <a:srgbClr val="DBDCDF"/>
      </a:accent2>
      <a:accent3>
        <a:srgbClr val="DBDCDF"/>
      </a:accent3>
      <a:accent4>
        <a:srgbClr val="DBDCDF"/>
      </a:accent4>
      <a:accent5>
        <a:srgbClr val="DBDCDF"/>
      </a:accent5>
      <a:accent6>
        <a:srgbClr val="DBDCDF"/>
      </a:accent6>
      <a:hlink>
        <a:srgbClr val="FFFFFF"/>
      </a:hlink>
      <a:folHlink>
        <a:srgbClr val="954F72"/>
      </a:folHlink>
    </a:clrScheme>
    <a:fontScheme name="ROSTIC'S">
      <a:majorFont>
        <a:latin typeface="Bahnschrift SemiBold Condensed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1313</Words>
  <Application>Microsoft Office PowerPoint</Application>
  <PresentationFormat>Широкоэкранный</PresentationFormat>
  <Paragraphs>179</Paragraphs>
  <Slides>10</Slides>
  <Notes>0</Notes>
  <HiddenSlides>3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Franklin Gothic Medium Cond</vt:lpstr>
      <vt:lpstr>Verdana</vt:lpstr>
      <vt:lpstr>Титульные и финальные</vt:lpstr>
      <vt:lpstr>Текст и фото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KOZLOVA Darya (Contractor)</dc:creator>
  <cp:lastModifiedBy>KOZLOVA Darya (Contractor)</cp:lastModifiedBy>
  <cp:revision>6</cp:revision>
  <dcterms:created xsi:type="dcterms:W3CDTF">2026-02-11T10:44:55Z</dcterms:created>
  <dcterms:modified xsi:type="dcterms:W3CDTF">2026-02-11T12:09:40Z</dcterms:modified>
</cp:coreProperties>
</file>