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66" r:id="rId4"/>
    <p:sldId id="268" r:id="rId5"/>
    <p:sldId id="265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14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0801DB8-3C38-4525-9C1E-6562FC769D52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E2ECF23-F751-4DA4-BBC3-1CAE9D579F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01DB8-3C38-4525-9C1E-6562FC769D52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ECF23-F751-4DA4-BBC3-1CAE9D579F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01DB8-3C38-4525-9C1E-6562FC769D52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ECF23-F751-4DA4-BBC3-1CAE9D579F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01DB8-3C38-4525-9C1E-6562FC769D52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ECF23-F751-4DA4-BBC3-1CAE9D579F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01DB8-3C38-4525-9C1E-6562FC769D52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ECF23-F751-4DA4-BBC3-1CAE9D579F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01DB8-3C38-4525-9C1E-6562FC769D52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ECF23-F751-4DA4-BBC3-1CAE9D579F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0801DB8-3C38-4525-9C1E-6562FC769D52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E2ECF23-F751-4DA4-BBC3-1CAE9D579F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0801DB8-3C38-4525-9C1E-6562FC769D52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0E2ECF23-F751-4DA4-BBC3-1CAE9D579F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01DB8-3C38-4525-9C1E-6562FC769D52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ECF23-F751-4DA4-BBC3-1CAE9D579F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01DB8-3C38-4525-9C1E-6562FC769D52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ECF23-F751-4DA4-BBC3-1CAE9D579F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01DB8-3C38-4525-9C1E-6562FC769D52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ECF23-F751-4DA4-BBC3-1CAE9D579F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0801DB8-3C38-4525-9C1E-6562FC769D52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E2ECF23-F751-4DA4-BBC3-1CAE9D579FE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vera_kovaleva@inbox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357166"/>
            <a:ext cx="7772400" cy="2428892"/>
          </a:xfrm>
        </p:spPr>
        <p:txBody>
          <a:bodyPr>
            <a:normAutofit/>
          </a:bodyPr>
          <a:lstStyle/>
          <a:p>
            <a:r>
              <a:rPr lang="ru-RU" dirty="0"/>
              <a:t>«</a:t>
            </a:r>
            <a:r>
              <a:rPr lang="en-US" dirty="0"/>
              <a:t>#</a:t>
            </a:r>
            <a:r>
              <a:rPr lang="ru-RU" dirty="0" err="1"/>
              <a:t>Яволонтёр</a:t>
            </a:r>
            <a:r>
              <a:rPr lang="ru-RU" dirty="0"/>
              <a:t>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929066"/>
            <a:ext cx="7000892" cy="1357322"/>
          </a:xfrm>
        </p:spPr>
        <p:txBody>
          <a:bodyPr>
            <a:normAutofit/>
          </a:bodyPr>
          <a:lstStyle/>
          <a:p>
            <a:r>
              <a:rPr lang="ru-RU" dirty="0"/>
              <a:t>Руководитель </a:t>
            </a:r>
          </a:p>
          <a:p>
            <a:r>
              <a:rPr lang="ru-RU" dirty="0"/>
              <a:t>«Волонтёрского корпуса КГТУ»</a:t>
            </a:r>
          </a:p>
          <a:p>
            <a:r>
              <a:rPr lang="ru-RU" dirty="0"/>
              <a:t>Ковалёва Вера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9A67E58-14F8-4318-9D8A-A4D973DEA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5868" y="5286388"/>
            <a:ext cx="2261312" cy="1571612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584B9A-BF4E-4C12-871E-9DF881D74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83464"/>
            <a:ext cx="8229600" cy="1066800"/>
          </a:xfrm>
        </p:spPr>
        <p:txBody>
          <a:bodyPr/>
          <a:lstStyle/>
          <a:p>
            <a:r>
              <a:rPr lang="ru-RU" dirty="0"/>
              <a:t>Описание проекта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7EA9BE37-D61D-43EA-BE78-B88972EF5D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196752"/>
            <a:ext cx="8507288" cy="5377784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Проект предусматривает проведение школы добровольца для учащихся ФГБОУ ВО "Калининградский государственный технический университет" с привлечением студентов из других учебных заведений Федерального агентства по рыболовству (Росрыболовство)  для обмена опыта по части работы волонтёрских центров в университете.</a:t>
            </a:r>
            <a:br>
              <a:rPr lang="ru-RU" dirty="0"/>
            </a:br>
            <a:br>
              <a:rPr lang="ru-RU" dirty="0"/>
            </a:br>
            <a:r>
              <a:rPr lang="ru-RU" dirty="0"/>
              <a:t>В рамках школы, рассчитанную на 4 дня, участники смогут познакомиться с направлениями добровольчества и войти в состав волонтёрского корпуса, дополнительно в рамках школы будут проведены тренинги на </a:t>
            </a:r>
            <a:r>
              <a:rPr lang="ru-RU" dirty="0" err="1"/>
              <a:t>командообразование</a:t>
            </a:r>
            <a:r>
              <a:rPr lang="ru-RU" dirty="0"/>
              <a:t> и повышение личностных компетенций участников.</a:t>
            </a:r>
            <a:br>
              <a:rPr lang="ru-RU" dirty="0"/>
            </a:br>
            <a:br>
              <a:rPr lang="ru-RU" dirty="0"/>
            </a:br>
            <a:r>
              <a:rPr lang="ru-RU" dirty="0"/>
              <a:t>Программа школы, будет насыщенной в ее рамках будет проведена презентация деятельности "Волонтёрского корпуса КГТУ", "Калининградского областного центра развития добровольчества", регионального штаба "Волонтёры Победы", регионального штаба "Волонтёры Медики". </a:t>
            </a:r>
            <a:br>
              <a:rPr lang="ru-RU" dirty="0"/>
            </a:br>
            <a:br>
              <a:rPr lang="ru-RU" dirty="0"/>
            </a:br>
            <a:r>
              <a:rPr lang="ru-RU" dirty="0"/>
              <a:t>В рамках школы будет проведено обучение по социальному проектированию и проработаны социально-значимые проекты для представления их на различных Форумах, где будет возможность поучаствовать в грантовом конкурсе молодежных проектов. По итогу реализации проекта более 100 человек смогут познакомиться с добровольческим движением не только в теории, но и на практике.</a:t>
            </a:r>
          </a:p>
        </p:txBody>
      </p:sp>
    </p:spTree>
    <p:extLst>
      <p:ext uri="{BB962C8B-B14F-4D97-AF65-F5344CB8AC3E}">
        <p14:creationId xmlns:p14="http://schemas.microsoft.com/office/powerpoint/2010/main" val="2534804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76640" y="0"/>
            <a:ext cx="2643174" cy="3961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FDF0762-C047-4E13-8934-0926650FCB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071"/>
            <a:ext cx="3899925" cy="292494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5B8E8EF-98B7-44B2-A5F2-915DA1F909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135015"/>
            <a:ext cx="5619600" cy="372298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FA88A35-3F82-4C76-885D-D37D956B44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9814" y="-11508"/>
            <a:ext cx="2824186" cy="376558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64484EE-B7DA-42A3-A092-1E81BD8668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2912" y="2655137"/>
            <a:ext cx="4221088" cy="4221088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178645-95C8-446E-BF49-783554F61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548680"/>
            <a:ext cx="8229600" cy="1066800"/>
          </a:xfrm>
        </p:spPr>
        <p:txBody>
          <a:bodyPr/>
          <a:lstStyle/>
          <a:p>
            <a:r>
              <a:rPr lang="ru-RU" dirty="0"/>
              <a:t>Цель и результаты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37E135-F0F5-4C5E-BF26-E74611B61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729712"/>
          </a:xfrm>
        </p:spPr>
        <p:txBody>
          <a:bodyPr>
            <a:normAutofit fontScale="92500"/>
          </a:bodyPr>
          <a:lstStyle/>
          <a:p>
            <a:r>
              <a:rPr lang="ru-RU" dirty="0"/>
              <a:t>Основной целью проекта является развитие </a:t>
            </a:r>
            <a:r>
              <a:rPr lang="ru-RU" dirty="0" err="1"/>
              <a:t>добровольческогодвижения</a:t>
            </a:r>
            <a:r>
              <a:rPr lang="ru-RU" dirty="0"/>
              <a:t> в университете для 200 студентов и обмен оптом со студентами из других образовательных организаций об успешной реализации проектов.</a:t>
            </a:r>
          </a:p>
          <a:p>
            <a:r>
              <a:rPr lang="ru-RU" dirty="0"/>
              <a:t>В результате реализации проекта 200 активных студентов  смогут более подробно узнать о добровольческом движении в </a:t>
            </a:r>
            <a:r>
              <a:rPr lang="ru-RU" dirty="0" err="1"/>
              <a:t>учебнос</a:t>
            </a:r>
            <a:r>
              <a:rPr lang="ru-RU" dirty="0"/>
              <a:t> заведении и регионе. Начать деятельность в различных направлениях волонтёрского корпуса.</a:t>
            </a:r>
          </a:p>
        </p:txBody>
      </p:sp>
    </p:spTree>
    <p:extLst>
      <p:ext uri="{BB962C8B-B14F-4D97-AF65-F5344CB8AC3E}">
        <p14:creationId xmlns:p14="http://schemas.microsoft.com/office/powerpoint/2010/main" val="990961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роцесс 1"/>
          <p:cNvSpPr/>
          <p:nvPr/>
        </p:nvSpPr>
        <p:spPr>
          <a:xfrm>
            <a:off x="0" y="0"/>
            <a:ext cx="9144000" cy="6858000"/>
          </a:xfrm>
          <a:prstGeom prst="flowChart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1214414" y="0"/>
            <a:ext cx="6912768" cy="685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волонтеры70.рф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479894" y="529762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НАШИ КОНТАКТЫ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24166" y="1246653"/>
            <a:ext cx="38764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https://vk.com/volonterkgtu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86050" y="3857628"/>
            <a:ext cx="39108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#</a:t>
            </a:r>
            <a:r>
              <a:rPr lang="ru-RU" dirty="0" err="1"/>
              <a:t>ВолонтёрыКГТУ</a:t>
            </a:r>
            <a:r>
              <a:rPr lang="ru-RU" dirty="0"/>
              <a:t> #Калининград #</a:t>
            </a:r>
            <a:r>
              <a:rPr lang="en-US" dirty="0"/>
              <a:t>molod39 #Dobro39 #</a:t>
            </a:r>
            <a:r>
              <a:rPr lang="ru-RU" dirty="0"/>
              <a:t>КГТУ #БГАРФ #КМРК </a:t>
            </a:r>
            <a:r>
              <a:rPr lang="en-US" dirty="0"/>
              <a:t>#</a:t>
            </a:r>
            <a:r>
              <a:rPr lang="ru-RU" dirty="0" err="1"/>
              <a:t>ВолонтёрыМедики</a:t>
            </a:r>
            <a:r>
              <a:rPr lang="ru-RU" dirty="0"/>
              <a:t> </a:t>
            </a:r>
            <a:r>
              <a:rPr lang="en-US" dirty="0"/>
              <a:t>#</a:t>
            </a:r>
            <a:r>
              <a:rPr lang="ru-RU" dirty="0" err="1"/>
              <a:t>ВолонтёрыПобеды</a:t>
            </a:r>
            <a:endParaRPr lang="ru-RU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656" y="1080390"/>
            <a:ext cx="947629" cy="94762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8752" y="2251291"/>
            <a:ext cx="857118" cy="85711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129285" y="2238080"/>
            <a:ext cx="44276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Руководитель </a:t>
            </a:r>
            <a:r>
              <a:rPr lang="ru-RU" b="1" dirty="0" err="1">
                <a:solidFill>
                  <a:srgbClr val="0070C0"/>
                </a:solidFill>
              </a:rPr>
              <a:t>волонтётрского</a:t>
            </a:r>
            <a:r>
              <a:rPr lang="ru-RU" b="1" dirty="0">
                <a:solidFill>
                  <a:srgbClr val="0070C0"/>
                </a:solidFill>
              </a:rPr>
              <a:t>  корпуса КГТУ </a:t>
            </a:r>
          </a:p>
          <a:p>
            <a:r>
              <a:rPr lang="ru-RU" b="1" dirty="0">
                <a:solidFill>
                  <a:srgbClr val="0070C0"/>
                </a:solidFill>
              </a:rPr>
              <a:t>Ковалёва Вера Дмитриевна  </a:t>
            </a:r>
            <a:r>
              <a:rPr lang="en-US" b="1" dirty="0">
                <a:hlinkClick r:id="rId4"/>
              </a:rPr>
              <a:t>vera_kovaleva@inbox.ru</a:t>
            </a:r>
            <a:r>
              <a:rPr lang="en-US" b="1" dirty="0"/>
              <a:t> 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769559"/>
      </p:ext>
    </p:extLst>
  </p:cSld>
  <p:clrMapOvr>
    <a:masterClrMapping/>
  </p:clrMapOvr>
  <p:transition>
    <p:zoom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352</TotalTime>
  <Words>119</Words>
  <Application>Microsoft Office PowerPoint</Application>
  <PresentationFormat>Экран (4:3)</PresentationFormat>
  <Paragraphs>15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Georgia</vt:lpstr>
      <vt:lpstr>Trebuchet MS</vt:lpstr>
      <vt:lpstr>Wingdings 2</vt:lpstr>
      <vt:lpstr>Городская</vt:lpstr>
      <vt:lpstr>«#Яволонтёр»</vt:lpstr>
      <vt:lpstr>Описание проекта</vt:lpstr>
      <vt:lpstr>Презентация PowerPoint</vt:lpstr>
      <vt:lpstr>Цель и результаты проекта</vt:lpstr>
      <vt:lpstr>Презентация PowerPoint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«Вовлечение учащихся начальной школы и среднего звена в Волонтерское движение»</dc:title>
  <dc:creator>Samsung</dc:creator>
  <cp:lastModifiedBy>User</cp:lastModifiedBy>
  <cp:revision>37</cp:revision>
  <dcterms:created xsi:type="dcterms:W3CDTF">2016-09-03T17:15:30Z</dcterms:created>
  <dcterms:modified xsi:type="dcterms:W3CDTF">2020-04-30T12:21:03Z</dcterms:modified>
</cp:coreProperties>
</file>