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9" r:id="rId3"/>
    <p:sldId id="263" r:id="rId4"/>
    <p:sldId id="260" r:id="rId5"/>
    <p:sldId id="262" r:id="rId6"/>
    <p:sldId id="265" r:id="rId7"/>
    <p:sldId id="266" r:id="rId8"/>
    <p:sldId id="267" r:id="rId9"/>
    <p:sldId id="268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02249-94C1-4B1E-AE84-41332B7966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51C532-D4BB-4FE6-BDD4-D28069724603}">
      <dgm:prSet phldrT="[Текст]" custT="1"/>
      <dgm:spPr/>
      <dgm:t>
        <a:bodyPr/>
        <a:lstStyle/>
        <a:p>
          <a:r>
            <a:rPr lang="ru-RU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rPr>
            <a:t>Проблема на решение, которой направлен проект: </a:t>
          </a:r>
          <a:endParaRPr lang="ru-RU" sz="2800" dirty="0"/>
        </a:p>
      </dgm:t>
    </dgm:pt>
    <dgm:pt modelId="{4650724F-06A0-47E8-9098-46CB7BADCED2}" type="parTrans" cxnId="{B4F033B9-ED4F-4035-9CDA-DA9B69B64E73}">
      <dgm:prSet/>
      <dgm:spPr/>
      <dgm:t>
        <a:bodyPr/>
        <a:lstStyle/>
        <a:p>
          <a:endParaRPr lang="ru-RU"/>
        </a:p>
      </dgm:t>
    </dgm:pt>
    <dgm:pt modelId="{40E194CE-7778-412B-9A88-4E7C38D8012D}" type="sibTrans" cxnId="{B4F033B9-ED4F-4035-9CDA-DA9B69B64E73}">
      <dgm:prSet/>
      <dgm:spPr/>
      <dgm:t>
        <a:bodyPr/>
        <a:lstStyle/>
        <a:p>
          <a:endParaRPr lang="ru-RU"/>
        </a:p>
      </dgm:t>
    </dgm:pt>
    <dgm:pt modelId="{189D4CCB-C35D-4826-9265-F3F3AAFC6A2C}">
      <dgm:prSet phldrT="[Текст]" custT="1"/>
      <dgm:spPr/>
      <dgm:t>
        <a:bodyPr/>
        <a:lstStyle/>
        <a:p>
          <a:r>
            <a:rPr lang="ru-RU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rPr>
            <a:t>Цель проекта:</a:t>
          </a:r>
          <a:endParaRPr lang="ru-RU" sz="2800" dirty="0"/>
        </a:p>
      </dgm:t>
    </dgm:pt>
    <dgm:pt modelId="{5E395BDF-DA94-45E9-97EB-778CC45917D3}" type="parTrans" cxnId="{9C9A91B3-F41E-4EC8-B208-698A49501841}">
      <dgm:prSet/>
      <dgm:spPr/>
      <dgm:t>
        <a:bodyPr/>
        <a:lstStyle/>
        <a:p>
          <a:endParaRPr lang="ru-RU"/>
        </a:p>
      </dgm:t>
    </dgm:pt>
    <dgm:pt modelId="{95F77E1B-ED50-4C4F-AEE0-2E10534569BA}" type="sibTrans" cxnId="{9C9A91B3-F41E-4EC8-B208-698A49501841}">
      <dgm:prSet/>
      <dgm:spPr/>
      <dgm:t>
        <a:bodyPr/>
        <a:lstStyle/>
        <a:p>
          <a:endParaRPr lang="ru-RU"/>
        </a:p>
      </dgm:t>
    </dgm:pt>
    <dgm:pt modelId="{625DDF7B-82D3-4B8F-9B89-5DF0C03BCC33}">
      <dgm:prSet phldrT="[Текст]" custT="1"/>
      <dgm:spPr/>
      <dgm:t>
        <a:bodyPr/>
        <a:lstStyle/>
        <a:p>
          <a:r>
            <a:rPr lang="ru-RU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rPr>
            <a:t>Целевая аудитория</a:t>
          </a:r>
          <a:r>
            <a:rPr lang="ru-RU" sz="1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rPr>
            <a:t>:</a:t>
          </a:r>
          <a:endParaRPr lang="ru-RU" sz="1600" dirty="0"/>
        </a:p>
      </dgm:t>
    </dgm:pt>
    <dgm:pt modelId="{EFAB6A42-19E8-4804-A1E0-7430BE26E05D}" type="parTrans" cxnId="{31ED026F-0274-44B7-A540-BCADD0E84C4C}">
      <dgm:prSet/>
      <dgm:spPr/>
      <dgm:t>
        <a:bodyPr/>
        <a:lstStyle/>
        <a:p>
          <a:endParaRPr lang="ru-RU"/>
        </a:p>
      </dgm:t>
    </dgm:pt>
    <dgm:pt modelId="{880AC0ED-EB8C-4136-B874-AF0A5975B0D0}" type="sibTrans" cxnId="{31ED026F-0274-44B7-A540-BCADD0E84C4C}">
      <dgm:prSet/>
      <dgm:spPr/>
      <dgm:t>
        <a:bodyPr/>
        <a:lstStyle/>
        <a:p>
          <a:endParaRPr lang="ru-RU"/>
        </a:p>
      </dgm:t>
    </dgm:pt>
    <dgm:pt modelId="{00FB869C-5195-4104-8395-69CEF141468E}">
      <dgm:prSet custT="1"/>
      <dgm:spPr/>
      <dgm:t>
        <a:bodyPr/>
        <a:lstStyle/>
        <a:p>
          <a:r>
            <a:rPr lang="ru-RU" sz="2800" b="1" dirty="0"/>
            <a:t>ограниченность возможностей культурного досуга на селе</a:t>
          </a:r>
          <a:endParaRPr lang="ru-RU" sz="2800" dirty="0"/>
        </a:p>
      </dgm:t>
    </dgm:pt>
    <dgm:pt modelId="{75C07882-7FDA-4559-97EF-101806A4F737}" type="parTrans" cxnId="{BCAB67CF-A53B-4E75-8758-0FB684CFD12C}">
      <dgm:prSet/>
      <dgm:spPr/>
      <dgm:t>
        <a:bodyPr/>
        <a:lstStyle/>
        <a:p>
          <a:endParaRPr lang="ru-RU"/>
        </a:p>
      </dgm:t>
    </dgm:pt>
    <dgm:pt modelId="{2D543B80-0CC8-4866-9ABE-1211D7B76ECC}" type="sibTrans" cxnId="{BCAB67CF-A53B-4E75-8758-0FB684CFD12C}">
      <dgm:prSet/>
      <dgm:spPr/>
      <dgm:t>
        <a:bodyPr/>
        <a:lstStyle/>
        <a:p>
          <a:endParaRPr lang="ru-RU"/>
        </a:p>
      </dgm:t>
    </dgm:pt>
    <dgm:pt modelId="{B9B99773-2D8B-4A94-938F-64470260E3A0}">
      <dgm:prSet custT="1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800" b="1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ea typeface="Times New Roman"/>
            </a:rPr>
            <a:t>Формирование культурно-образовательного пространства для творческого развития молодежи сельских населенных пунктов Плавского района</a:t>
          </a:r>
          <a:endParaRPr lang="ru-RU" sz="2800" b="1" dirty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30D3C4CB-9B76-4D47-A8E2-8C9B99FC5CD5}" type="parTrans" cxnId="{2CAF77D6-127A-4D20-A07A-9FA12B1D4C31}">
      <dgm:prSet/>
      <dgm:spPr/>
      <dgm:t>
        <a:bodyPr/>
        <a:lstStyle/>
        <a:p>
          <a:endParaRPr lang="ru-RU"/>
        </a:p>
      </dgm:t>
    </dgm:pt>
    <dgm:pt modelId="{556B5468-8FFD-4BC3-809E-48B6C34B3352}" type="sibTrans" cxnId="{2CAF77D6-127A-4D20-A07A-9FA12B1D4C31}">
      <dgm:prSet/>
      <dgm:spPr/>
      <dgm:t>
        <a:bodyPr/>
        <a:lstStyle/>
        <a:p>
          <a:endParaRPr lang="ru-RU"/>
        </a:p>
      </dgm:t>
    </dgm:pt>
    <dgm:pt modelId="{7686C5B8-0FE7-4401-BD0D-8F7E73FD6E6F}">
      <dgm:prSet custT="1"/>
      <dgm:spPr/>
      <dgm:t>
        <a:bodyPr/>
        <a:lstStyle/>
        <a:p>
          <a:r>
            <a:rPr lang="ru-RU" sz="2800" b="1" dirty="0"/>
            <a:t>Молодежь Плавского района в возрасте от 10 до  17 лет </a:t>
          </a:r>
          <a:endParaRPr lang="ru-RU" sz="2800" dirty="0"/>
        </a:p>
      </dgm:t>
    </dgm:pt>
    <dgm:pt modelId="{90ED1A1D-1B9B-4E78-8975-644961D6D55C}" type="parTrans" cxnId="{2E80DB16-FC3D-4AF5-9009-9B35B3431562}">
      <dgm:prSet/>
      <dgm:spPr/>
      <dgm:t>
        <a:bodyPr/>
        <a:lstStyle/>
        <a:p>
          <a:endParaRPr lang="ru-RU"/>
        </a:p>
      </dgm:t>
    </dgm:pt>
    <dgm:pt modelId="{508ACF0B-4453-469D-BAC0-1ADB4ABC76DE}" type="sibTrans" cxnId="{2E80DB16-FC3D-4AF5-9009-9B35B3431562}">
      <dgm:prSet/>
      <dgm:spPr/>
      <dgm:t>
        <a:bodyPr/>
        <a:lstStyle/>
        <a:p>
          <a:endParaRPr lang="ru-RU"/>
        </a:p>
      </dgm:t>
    </dgm:pt>
    <dgm:pt modelId="{39661F14-C39D-4F39-AC0E-B0759953D7F8}" type="pres">
      <dgm:prSet presAssocID="{EFE02249-94C1-4B1E-AE84-41332B796659}" presName="linear" presStyleCnt="0">
        <dgm:presLayoutVars>
          <dgm:dir/>
          <dgm:animLvl val="lvl"/>
          <dgm:resizeHandles val="exact"/>
        </dgm:presLayoutVars>
      </dgm:prSet>
      <dgm:spPr/>
    </dgm:pt>
    <dgm:pt modelId="{A19EF55C-C1CB-488E-B6FB-A00B40AA25EC}" type="pres">
      <dgm:prSet presAssocID="{7951C532-D4BB-4FE6-BDD4-D28069724603}" presName="parentLin" presStyleCnt="0"/>
      <dgm:spPr/>
    </dgm:pt>
    <dgm:pt modelId="{33D80852-CE76-4736-9D23-25A458D0A827}" type="pres">
      <dgm:prSet presAssocID="{7951C532-D4BB-4FE6-BDD4-D28069724603}" presName="parentLeftMargin" presStyleLbl="node1" presStyleIdx="0" presStyleCnt="3"/>
      <dgm:spPr/>
    </dgm:pt>
    <dgm:pt modelId="{9DC5351A-4F10-4604-B064-38584F3A409F}" type="pres">
      <dgm:prSet presAssocID="{7951C532-D4BB-4FE6-BDD4-D28069724603}" presName="parentText" presStyleLbl="node1" presStyleIdx="0" presStyleCnt="3" custScaleY="360398">
        <dgm:presLayoutVars>
          <dgm:chMax val="0"/>
          <dgm:bulletEnabled val="1"/>
        </dgm:presLayoutVars>
      </dgm:prSet>
      <dgm:spPr/>
    </dgm:pt>
    <dgm:pt modelId="{C7D5CA70-FF6D-4F8B-A895-FCF71CA3C55C}" type="pres">
      <dgm:prSet presAssocID="{7951C532-D4BB-4FE6-BDD4-D28069724603}" presName="negativeSpace" presStyleCnt="0"/>
      <dgm:spPr/>
    </dgm:pt>
    <dgm:pt modelId="{B7DE10FA-BD31-4C29-9040-D98FA6AAB741}" type="pres">
      <dgm:prSet presAssocID="{7951C532-D4BB-4FE6-BDD4-D28069724603}" presName="childText" presStyleLbl="conFgAcc1" presStyleIdx="0" presStyleCnt="3" custScaleY="101495">
        <dgm:presLayoutVars>
          <dgm:bulletEnabled val="1"/>
        </dgm:presLayoutVars>
      </dgm:prSet>
      <dgm:spPr/>
    </dgm:pt>
    <dgm:pt modelId="{D9116DDE-4B64-40F7-AB95-A1134AF95BC6}" type="pres">
      <dgm:prSet presAssocID="{40E194CE-7778-412B-9A88-4E7C38D8012D}" presName="spaceBetweenRectangles" presStyleCnt="0"/>
      <dgm:spPr/>
    </dgm:pt>
    <dgm:pt modelId="{44E513A3-0B10-41DD-B648-FF2E8B3937AC}" type="pres">
      <dgm:prSet presAssocID="{189D4CCB-C35D-4826-9265-F3F3AAFC6A2C}" presName="parentLin" presStyleCnt="0"/>
      <dgm:spPr/>
    </dgm:pt>
    <dgm:pt modelId="{3DDF44B7-33C2-4915-8FF3-178F162AEE22}" type="pres">
      <dgm:prSet presAssocID="{189D4CCB-C35D-4826-9265-F3F3AAFC6A2C}" presName="parentLeftMargin" presStyleLbl="node1" presStyleIdx="0" presStyleCnt="3"/>
      <dgm:spPr/>
    </dgm:pt>
    <dgm:pt modelId="{F9A4482A-4E26-4DE6-BF5B-6A6524305BE6}" type="pres">
      <dgm:prSet presAssocID="{189D4CCB-C35D-4826-9265-F3F3AAFC6A2C}" presName="parentText" presStyleLbl="node1" presStyleIdx="1" presStyleCnt="3" custScaleY="209421">
        <dgm:presLayoutVars>
          <dgm:chMax val="0"/>
          <dgm:bulletEnabled val="1"/>
        </dgm:presLayoutVars>
      </dgm:prSet>
      <dgm:spPr/>
    </dgm:pt>
    <dgm:pt modelId="{7540376F-FB18-4528-975D-8B75299246AD}" type="pres">
      <dgm:prSet presAssocID="{189D4CCB-C35D-4826-9265-F3F3AAFC6A2C}" presName="negativeSpace" presStyleCnt="0"/>
      <dgm:spPr/>
    </dgm:pt>
    <dgm:pt modelId="{9EE7A791-23A5-44F4-8B63-008E7A48ADA2}" type="pres">
      <dgm:prSet presAssocID="{189D4CCB-C35D-4826-9265-F3F3AAFC6A2C}" presName="childText" presStyleLbl="conFgAcc1" presStyleIdx="1" presStyleCnt="3">
        <dgm:presLayoutVars>
          <dgm:bulletEnabled val="1"/>
        </dgm:presLayoutVars>
      </dgm:prSet>
      <dgm:spPr/>
    </dgm:pt>
    <dgm:pt modelId="{24573E4E-89C0-47A5-8C2E-7D1B09E90BA9}" type="pres">
      <dgm:prSet presAssocID="{95F77E1B-ED50-4C4F-AEE0-2E10534569BA}" presName="spaceBetweenRectangles" presStyleCnt="0"/>
      <dgm:spPr/>
    </dgm:pt>
    <dgm:pt modelId="{7B39DE76-3CD7-4B1F-8ACF-F3AADE536935}" type="pres">
      <dgm:prSet presAssocID="{625DDF7B-82D3-4B8F-9B89-5DF0C03BCC33}" presName="parentLin" presStyleCnt="0"/>
      <dgm:spPr/>
    </dgm:pt>
    <dgm:pt modelId="{D7EC43C6-89C5-4383-BD00-7933DE2FD0F6}" type="pres">
      <dgm:prSet presAssocID="{625DDF7B-82D3-4B8F-9B89-5DF0C03BCC33}" presName="parentLeftMargin" presStyleLbl="node1" presStyleIdx="1" presStyleCnt="3"/>
      <dgm:spPr/>
    </dgm:pt>
    <dgm:pt modelId="{884FA6C4-3EAD-4833-82F3-63850851CD57}" type="pres">
      <dgm:prSet presAssocID="{625DDF7B-82D3-4B8F-9B89-5DF0C03BCC33}" presName="parentText" presStyleLbl="node1" presStyleIdx="2" presStyleCnt="3" custScaleY="160421">
        <dgm:presLayoutVars>
          <dgm:chMax val="0"/>
          <dgm:bulletEnabled val="1"/>
        </dgm:presLayoutVars>
      </dgm:prSet>
      <dgm:spPr/>
    </dgm:pt>
    <dgm:pt modelId="{9F6950D1-0CC7-4367-9301-67A5DCF79774}" type="pres">
      <dgm:prSet presAssocID="{625DDF7B-82D3-4B8F-9B89-5DF0C03BCC33}" presName="negativeSpace" presStyleCnt="0"/>
      <dgm:spPr/>
    </dgm:pt>
    <dgm:pt modelId="{46587340-76CB-4EE4-9012-0C8E5D9A41F1}" type="pres">
      <dgm:prSet presAssocID="{625DDF7B-82D3-4B8F-9B89-5DF0C03BCC3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80DB16-FC3D-4AF5-9009-9B35B3431562}" srcId="{625DDF7B-82D3-4B8F-9B89-5DF0C03BCC33}" destId="{7686C5B8-0FE7-4401-BD0D-8F7E73FD6E6F}" srcOrd="0" destOrd="0" parTransId="{90ED1A1D-1B9B-4E78-8975-644961D6D55C}" sibTransId="{508ACF0B-4453-469D-BAC0-1ADB4ABC76DE}"/>
    <dgm:cxn modelId="{7948032C-DDA1-473D-A140-78F41603F3CB}" type="presOf" srcId="{B9B99773-2D8B-4A94-938F-64470260E3A0}" destId="{9EE7A791-23A5-44F4-8B63-008E7A48ADA2}" srcOrd="0" destOrd="0" presId="urn:microsoft.com/office/officeart/2005/8/layout/list1"/>
    <dgm:cxn modelId="{CA6F1E5B-57A4-4596-88D2-A69274906644}" type="presOf" srcId="{625DDF7B-82D3-4B8F-9B89-5DF0C03BCC33}" destId="{D7EC43C6-89C5-4383-BD00-7933DE2FD0F6}" srcOrd="0" destOrd="0" presId="urn:microsoft.com/office/officeart/2005/8/layout/list1"/>
    <dgm:cxn modelId="{31ED026F-0274-44B7-A540-BCADD0E84C4C}" srcId="{EFE02249-94C1-4B1E-AE84-41332B796659}" destId="{625DDF7B-82D3-4B8F-9B89-5DF0C03BCC33}" srcOrd="2" destOrd="0" parTransId="{EFAB6A42-19E8-4804-A1E0-7430BE26E05D}" sibTransId="{880AC0ED-EB8C-4136-B874-AF0A5975B0D0}"/>
    <dgm:cxn modelId="{03520084-8AF6-4253-9D00-763F3E2A986B}" type="presOf" srcId="{00FB869C-5195-4104-8395-69CEF141468E}" destId="{B7DE10FA-BD31-4C29-9040-D98FA6AAB741}" srcOrd="0" destOrd="0" presId="urn:microsoft.com/office/officeart/2005/8/layout/list1"/>
    <dgm:cxn modelId="{9805068D-9DE1-483E-979F-C353A37383F7}" type="presOf" srcId="{625DDF7B-82D3-4B8F-9B89-5DF0C03BCC33}" destId="{884FA6C4-3EAD-4833-82F3-63850851CD57}" srcOrd="1" destOrd="0" presId="urn:microsoft.com/office/officeart/2005/8/layout/list1"/>
    <dgm:cxn modelId="{914D258E-E8F9-41B4-A420-9D3FCAC5C57C}" type="presOf" srcId="{7951C532-D4BB-4FE6-BDD4-D28069724603}" destId="{33D80852-CE76-4736-9D23-25A458D0A827}" srcOrd="0" destOrd="0" presId="urn:microsoft.com/office/officeart/2005/8/layout/list1"/>
    <dgm:cxn modelId="{9C9A91B3-F41E-4EC8-B208-698A49501841}" srcId="{EFE02249-94C1-4B1E-AE84-41332B796659}" destId="{189D4CCB-C35D-4826-9265-F3F3AAFC6A2C}" srcOrd="1" destOrd="0" parTransId="{5E395BDF-DA94-45E9-97EB-778CC45917D3}" sibTransId="{95F77E1B-ED50-4C4F-AEE0-2E10534569BA}"/>
    <dgm:cxn modelId="{B4F033B9-ED4F-4035-9CDA-DA9B69B64E73}" srcId="{EFE02249-94C1-4B1E-AE84-41332B796659}" destId="{7951C532-D4BB-4FE6-BDD4-D28069724603}" srcOrd="0" destOrd="0" parTransId="{4650724F-06A0-47E8-9098-46CB7BADCED2}" sibTransId="{40E194CE-7778-412B-9A88-4E7C38D8012D}"/>
    <dgm:cxn modelId="{CF15AFBF-322C-4BF5-A51E-460339CE385D}" type="presOf" srcId="{7686C5B8-0FE7-4401-BD0D-8F7E73FD6E6F}" destId="{46587340-76CB-4EE4-9012-0C8E5D9A41F1}" srcOrd="0" destOrd="0" presId="urn:microsoft.com/office/officeart/2005/8/layout/list1"/>
    <dgm:cxn modelId="{6F5BEFBF-46D0-4FE0-B1AE-6A2263AB6B40}" type="presOf" srcId="{EFE02249-94C1-4B1E-AE84-41332B796659}" destId="{39661F14-C39D-4F39-AC0E-B0759953D7F8}" srcOrd="0" destOrd="0" presId="urn:microsoft.com/office/officeart/2005/8/layout/list1"/>
    <dgm:cxn modelId="{03DC01C0-ABE3-4A00-8B4B-5AE567A32B96}" type="presOf" srcId="{189D4CCB-C35D-4826-9265-F3F3AAFC6A2C}" destId="{3DDF44B7-33C2-4915-8FF3-178F162AEE22}" srcOrd="0" destOrd="0" presId="urn:microsoft.com/office/officeart/2005/8/layout/list1"/>
    <dgm:cxn modelId="{791005C8-869E-4492-9877-2B86368A3281}" type="presOf" srcId="{7951C532-D4BB-4FE6-BDD4-D28069724603}" destId="{9DC5351A-4F10-4604-B064-38584F3A409F}" srcOrd="1" destOrd="0" presId="urn:microsoft.com/office/officeart/2005/8/layout/list1"/>
    <dgm:cxn modelId="{BCAB67CF-A53B-4E75-8758-0FB684CFD12C}" srcId="{7951C532-D4BB-4FE6-BDD4-D28069724603}" destId="{00FB869C-5195-4104-8395-69CEF141468E}" srcOrd="0" destOrd="0" parTransId="{75C07882-7FDA-4559-97EF-101806A4F737}" sibTransId="{2D543B80-0CC8-4866-9ABE-1211D7B76ECC}"/>
    <dgm:cxn modelId="{2CAF77D6-127A-4D20-A07A-9FA12B1D4C31}" srcId="{189D4CCB-C35D-4826-9265-F3F3AAFC6A2C}" destId="{B9B99773-2D8B-4A94-938F-64470260E3A0}" srcOrd="0" destOrd="0" parTransId="{30D3C4CB-9B76-4D47-A8E2-8C9B99FC5CD5}" sibTransId="{556B5468-8FFD-4BC3-809E-48B6C34B3352}"/>
    <dgm:cxn modelId="{5AFE10EA-B2FA-4DF0-AE61-1FA2899BB51A}" type="presOf" srcId="{189D4CCB-C35D-4826-9265-F3F3AAFC6A2C}" destId="{F9A4482A-4E26-4DE6-BF5B-6A6524305BE6}" srcOrd="1" destOrd="0" presId="urn:microsoft.com/office/officeart/2005/8/layout/list1"/>
    <dgm:cxn modelId="{992C044E-7CD8-4139-986D-C5E4CED0C8A6}" type="presParOf" srcId="{39661F14-C39D-4F39-AC0E-B0759953D7F8}" destId="{A19EF55C-C1CB-488E-B6FB-A00B40AA25EC}" srcOrd="0" destOrd="0" presId="urn:microsoft.com/office/officeart/2005/8/layout/list1"/>
    <dgm:cxn modelId="{FD6AAC3D-D313-490A-BEC5-52495ADDEF79}" type="presParOf" srcId="{A19EF55C-C1CB-488E-B6FB-A00B40AA25EC}" destId="{33D80852-CE76-4736-9D23-25A458D0A827}" srcOrd="0" destOrd="0" presId="urn:microsoft.com/office/officeart/2005/8/layout/list1"/>
    <dgm:cxn modelId="{91FDB7DB-BC49-4CB8-9ADF-5DF77C9C7CDC}" type="presParOf" srcId="{A19EF55C-C1CB-488E-B6FB-A00B40AA25EC}" destId="{9DC5351A-4F10-4604-B064-38584F3A409F}" srcOrd="1" destOrd="0" presId="urn:microsoft.com/office/officeart/2005/8/layout/list1"/>
    <dgm:cxn modelId="{ADBD9BEE-73E9-4630-B63C-757095EDF9F5}" type="presParOf" srcId="{39661F14-C39D-4F39-AC0E-B0759953D7F8}" destId="{C7D5CA70-FF6D-4F8B-A895-FCF71CA3C55C}" srcOrd="1" destOrd="0" presId="urn:microsoft.com/office/officeart/2005/8/layout/list1"/>
    <dgm:cxn modelId="{154234DA-634D-4DD5-B1D1-7D0614B51C66}" type="presParOf" srcId="{39661F14-C39D-4F39-AC0E-B0759953D7F8}" destId="{B7DE10FA-BD31-4C29-9040-D98FA6AAB741}" srcOrd="2" destOrd="0" presId="urn:microsoft.com/office/officeart/2005/8/layout/list1"/>
    <dgm:cxn modelId="{FE2E1930-CB4D-40BC-AEE3-D21D4F64ED66}" type="presParOf" srcId="{39661F14-C39D-4F39-AC0E-B0759953D7F8}" destId="{D9116DDE-4B64-40F7-AB95-A1134AF95BC6}" srcOrd="3" destOrd="0" presId="urn:microsoft.com/office/officeart/2005/8/layout/list1"/>
    <dgm:cxn modelId="{8157F892-6383-4258-8DE4-11B9C0670DE7}" type="presParOf" srcId="{39661F14-C39D-4F39-AC0E-B0759953D7F8}" destId="{44E513A3-0B10-41DD-B648-FF2E8B3937AC}" srcOrd="4" destOrd="0" presId="urn:microsoft.com/office/officeart/2005/8/layout/list1"/>
    <dgm:cxn modelId="{3F464D30-9543-4613-B1FE-9B3054773E86}" type="presParOf" srcId="{44E513A3-0B10-41DD-B648-FF2E8B3937AC}" destId="{3DDF44B7-33C2-4915-8FF3-178F162AEE22}" srcOrd="0" destOrd="0" presId="urn:microsoft.com/office/officeart/2005/8/layout/list1"/>
    <dgm:cxn modelId="{D2AA1C93-EF03-46C0-BDA5-AC42B6B6AA6A}" type="presParOf" srcId="{44E513A3-0B10-41DD-B648-FF2E8B3937AC}" destId="{F9A4482A-4E26-4DE6-BF5B-6A6524305BE6}" srcOrd="1" destOrd="0" presId="urn:microsoft.com/office/officeart/2005/8/layout/list1"/>
    <dgm:cxn modelId="{7711AB3B-BC57-4A02-BE46-6D1077E3970E}" type="presParOf" srcId="{39661F14-C39D-4F39-AC0E-B0759953D7F8}" destId="{7540376F-FB18-4528-975D-8B75299246AD}" srcOrd="5" destOrd="0" presId="urn:microsoft.com/office/officeart/2005/8/layout/list1"/>
    <dgm:cxn modelId="{559EC366-C439-426F-9CDF-C6424155ACF3}" type="presParOf" srcId="{39661F14-C39D-4F39-AC0E-B0759953D7F8}" destId="{9EE7A791-23A5-44F4-8B63-008E7A48ADA2}" srcOrd="6" destOrd="0" presId="urn:microsoft.com/office/officeart/2005/8/layout/list1"/>
    <dgm:cxn modelId="{AAC17BD8-943B-4962-930F-9BD1508811AE}" type="presParOf" srcId="{39661F14-C39D-4F39-AC0E-B0759953D7F8}" destId="{24573E4E-89C0-47A5-8C2E-7D1B09E90BA9}" srcOrd="7" destOrd="0" presId="urn:microsoft.com/office/officeart/2005/8/layout/list1"/>
    <dgm:cxn modelId="{39128B70-DC07-470A-8E9E-5AF52D791C6A}" type="presParOf" srcId="{39661F14-C39D-4F39-AC0E-B0759953D7F8}" destId="{7B39DE76-3CD7-4B1F-8ACF-F3AADE536935}" srcOrd="8" destOrd="0" presId="urn:microsoft.com/office/officeart/2005/8/layout/list1"/>
    <dgm:cxn modelId="{083A3BD7-B11A-4AFC-AD10-C1700F131B51}" type="presParOf" srcId="{7B39DE76-3CD7-4B1F-8ACF-F3AADE536935}" destId="{D7EC43C6-89C5-4383-BD00-7933DE2FD0F6}" srcOrd="0" destOrd="0" presId="urn:microsoft.com/office/officeart/2005/8/layout/list1"/>
    <dgm:cxn modelId="{F94257D6-7952-428C-BA7B-63A4A5A86C80}" type="presParOf" srcId="{7B39DE76-3CD7-4B1F-8ACF-F3AADE536935}" destId="{884FA6C4-3EAD-4833-82F3-63850851CD57}" srcOrd="1" destOrd="0" presId="urn:microsoft.com/office/officeart/2005/8/layout/list1"/>
    <dgm:cxn modelId="{20B2EF8B-4F9C-466E-B037-768B78BB2247}" type="presParOf" srcId="{39661F14-C39D-4F39-AC0E-B0759953D7F8}" destId="{9F6950D1-0CC7-4367-9301-67A5DCF79774}" srcOrd="9" destOrd="0" presId="urn:microsoft.com/office/officeart/2005/8/layout/list1"/>
    <dgm:cxn modelId="{DEAF00B8-E4AA-4C5C-AA9C-860C9201E08B}" type="presParOf" srcId="{39661F14-C39D-4F39-AC0E-B0759953D7F8}" destId="{46587340-76CB-4EE4-9012-0C8E5D9A41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02249-94C1-4B1E-AE84-41332B7966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51C532-D4BB-4FE6-BDD4-D28069724603}">
      <dgm:prSet phldrT="[Текст]" custT="1"/>
      <dgm:spPr/>
      <dgm:t>
        <a:bodyPr/>
        <a:lstStyle/>
        <a:p>
          <a:r>
            <a:rPr lang="ru-RU" sz="2800" b="1" dirty="0"/>
            <a:t>Задачи проекта:</a:t>
          </a:r>
        </a:p>
      </dgm:t>
    </dgm:pt>
    <dgm:pt modelId="{4650724F-06A0-47E8-9098-46CB7BADCED2}" type="parTrans" cxnId="{B4F033B9-ED4F-4035-9CDA-DA9B69B64E73}">
      <dgm:prSet/>
      <dgm:spPr/>
      <dgm:t>
        <a:bodyPr/>
        <a:lstStyle/>
        <a:p>
          <a:endParaRPr lang="ru-RU"/>
        </a:p>
      </dgm:t>
    </dgm:pt>
    <dgm:pt modelId="{40E194CE-7778-412B-9A88-4E7C38D8012D}" type="sibTrans" cxnId="{B4F033B9-ED4F-4035-9CDA-DA9B69B64E73}">
      <dgm:prSet/>
      <dgm:spPr/>
      <dgm:t>
        <a:bodyPr/>
        <a:lstStyle/>
        <a:p>
          <a:endParaRPr lang="ru-RU"/>
        </a:p>
      </dgm:t>
    </dgm:pt>
    <dgm:pt modelId="{189D4CCB-C35D-4826-9265-F3F3AAFC6A2C}">
      <dgm:prSet phldrT="[Текст]" custT="1"/>
      <dgm:spPr/>
      <dgm:t>
        <a:bodyPr/>
        <a:lstStyle/>
        <a:p>
          <a:r>
            <a:rPr lang="ru-RU" sz="2800" b="1" dirty="0"/>
            <a:t>География проекта:</a:t>
          </a:r>
        </a:p>
      </dgm:t>
    </dgm:pt>
    <dgm:pt modelId="{5E395BDF-DA94-45E9-97EB-778CC45917D3}" type="parTrans" cxnId="{9C9A91B3-F41E-4EC8-B208-698A49501841}">
      <dgm:prSet/>
      <dgm:spPr/>
      <dgm:t>
        <a:bodyPr/>
        <a:lstStyle/>
        <a:p>
          <a:endParaRPr lang="ru-RU"/>
        </a:p>
      </dgm:t>
    </dgm:pt>
    <dgm:pt modelId="{95F77E1B-ED50-4C4F-AEE0-2E10534569BA}" type="sibTrans" cxnId="{9C9A91B3-F41E-4EC8-B208-698A49501841}">
      <dgm:prSet/>
      <dgm:spPr/>
      <dgm:t>
        <a:bodyPr/>
        <a:lstStyle/>
        <a:p>
          <a:endParaRPr lang="ru-RU"/>
        </a:p>
      </dgm:t>
    </dgm:pt>
    <dgm:pt modelId="{00FB869C-5195-4104-8395-69CEF141468E}">
      <dgm:prSet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Формирование команды проекта</a:t>
          </a:r>
          <a:endParaRPr lang="ru-RU" sz="2400" dirty="0"/>
        </a:p>
      </dgm:t>
    </dgm:pt>
    <dgm:pt modelId="{75C07882-7FDA-4559-97EF-101806A4F737}" type="parTrans" cxnId="{BCAB67CF-A53B-4E75-8758-0FB684CFD12C}">
      <dgm:prSet/>
      <dgm:spPr/>
      <dgm:t>
        <a:bodyPr/>
        <a:lstStyle/>
        <a:p>
          <a:endParaRPr lang="ru-RU"/>
        </a:p>
      </dgm:t>
    </dgm:pt>
    <dgm:pt modelId="{2D543B80-0CC8-4866-9ABE-1211D7B76ECC}" type="sibTrans" cxnId="{BCAB67CF-A53B-4E75-8758-0FB684CFD12C}">
      <dgm:prSet/>
      <dgm:spPr/>
      <dgm:t>
        <a:bodyPr/>
        <a:lstStyle/>
        <a:p>
          <a:endParaRPr lang="ru-RU"/>
        </a:p>
      </dgm:t>
    </dgm:pt>
    <dgm:pt modelId="{B9B99773-2D8B-4A94-938F-64470260E3A0}">
      <dgm:prSet custT="1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800" dirty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  <a:cs typeface="Times New Roman"/>
            </a:rPr>
            <a:t>Муниципальное образование Плавский район</a:t>
          </a:r>
          <a:endParaRPr lang="ru-RU" sz="2800" b="1" dirty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30D3C4CB-9B76-4D47-A8E2-8C9B99FC5CD5}" type="parTrans" cxnId="{2CAF77D6-127A-4D20-A07A-9FA12B1D4C31}">
      <dgm:prSet/>
      <dgm:spPr/>
      <dgm:t>
        <a:bodyPr/>
        <a:lstStyle/>
        <a:p>
          <a:endParaRPr lang="ru-RU"/>
        </a:p>
      </dgm:t>
    </dgm:pt>
    <dgm:pt modelId="{556B5468-8FFD-4BC3-809E-48B6C34B3352}" type="sibTrans" cxnId="{2CAF77D6-127A-4D20-A07A-9FA12B1D4C31}">
      <dgm:prSet/>
      <dgm:spPr/>
      <dgm:t>
        <a:bodyPr/>
        <a:lstStyle/>
        <a:p>
          <a:endParaRPr lang="ru-RU"/>
        </a:p>
      </dgm:t>
    </dgm:pt>
    <dgm:pt modelId="{ED4DD17C-87FF-4B14-BB9D-829E9BB50B3B}">
      <dgm:prSet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Разработка «дорожной карты» реализации проекта</a:t>
          </a:r>
        </a:p>
      </dgm:t>
    </dgm:pt>
    <dgm:pt modelId="{A629B086-48C1-4D9C-BB4C-F98CAB55B078}" type="parTrans" cxnId="{6D545863-DBE9-4AB8-B2E7-34C6AB7DCEE0}">
      <dgm:prSet/>
      <dgm:spPr/>
      <dgm:t>
        <a:bodyPr/>
        <a:lstStyle/>
        <a:p>
          <a:endParaRPr lang="ru-RU"/>
        </a:p>
      </dgm:t>
    </dgm:pt>
    <dgm:pt modelId="{6960AAF0-B990-4D1A-841C-1538068EEDEA}" type="sibTrans" cxnId="{6D545863-DBE9-4AB8-B2E7-34C6AB7DCEE0}">
      <dgm:prSet/>
      <dgm:spPr/>
      <dgm:t>
        <a:bodyPr/>
        <a:lstStyle/>
        <a:p>
          <a:endParaRPr lang="ru-RU"/>
        </a:p>
      </dgm:t>
    </dgm:pt>
    <dgm:pt modelId="{605EB517-FC2F-4B37-B0CF-82839CD30A85}">
      <dgm:prSet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Создание единой цепи координаторов проекта в населенных пунктах</a:t>
          </a:r>
        </a:p>
      </dgm:t>
    </dgm:pt>
    <dgm:pt modelId="{3DE190F7-45AD-42DE-97F4-172E7BD3DC54}" type="parTrans" cxnId="{C6FEE11F-96F1-445E-9A42-4B54571B8A77}">
      <dgm:prSet/>
      <dgm:spPr/>
      <dgm:t>
        <a:bodyPr/>
        <a:lstStyle/>
        <a:p>
          <a:endParaRPr lang="ru-RU"/>
        </a:p>
      </dgm:t>
    </dgm:pt>
    <dgm:pt modelId="{1C644B4B-235E-457C-8A9B-BAB8E04AC620}" type="sibTrans" cxnId="{C6FEE11F-96F1-445E-9A42-4B54571B8A77}">
      <dgm:prSet/>
      <dgm:spPr/>
      <dgm:t>
        <a:bodyPr/>
        <a:lstStyle/>
        <a:p>
          <a:endParaRPr lang="ru-RU"/>
        </a:p>
      </dgm:t>
    </dgm:pt>
    <dgm:pt modelId="{D944F548-363C-4207-BAB5-646FDFBF1E98}">
      <dgm:prSet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Обучение волонтеров, организации и проведению мероприятий в своих населенных пунктах.</a:t>
          </a:r>
        </a:p>
      </dgm:t>
    </dgm:pt>
    <dgm:pt modelId="{961037F7-412B-4356-8FFE-DB07D62C14F7}" type="parTrans" cxnId="{C7852BE7-23EB-478F-854E-18C5C5D7BF80}">
      <dgm:prSet/>
      <dgm:spPr/>
      <dgm:t>
        <a:bodyPr/>
        <a:lstStyle/>
        <a:p>
          <a:endParaRPr lang="ru-RU"/>
        </a:p>
      </dgm:t>
    </dgm:pt>
    <dgm:pt modelId="{E7478637-16BB-4616-BF27-A8A4248B82DA}" type="sibTrans" cxnId="{C7852BE7-23EB-478F-854E-18C5C5D7BF80}">
      <dgm:prSet/>
      <dgm:spPr/>
      <dgm:t>
        <a:bodyPr/>
        <a:lstStyle/>
        <a:p>
          <a:endParaRPr lang="ru-RU"/>
        </a:p>
      </dgm:t>
    </dgm:pt>
    <dgm:pt modelId="{B7CF937F-8A93-42B6-B099-0954FB038038}">
      <dgm:prSet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Воспитание активной жизненной позиции подростков</a:t>
          </a:r>
        </a:p>
      </dgm:t>
    </dgm:pt>
    <dgm:pt modelId="{65979543-82F4-4A1C-82F7-976E6F3E5E3F}" type="parTrans" cxnId="{B0596890-DFF1-495B-A1CF-1F7B779A4A97}">
      <dgm:prSet/>
      <dgm:spPr/>
      <dgm:t>
        <a:bodyPr/>
        <a:lstStyle/>
        <a:p>
          <a:endParaRPr lang="ru-RU"/>
        </a:p>
      </dgm:t>
    </dgm:pt>
    <dgm:pt modelId="{F39EC215-9CC4-4D1B-9665-D3CB191B5CCF}" type="sibTrans" cxnId="{B0596890-DFF1-495B-A1CF-1F7B779A4A97}">
      <dgm:prSet/>
      <dgm:spPr/>
      <dgm:t>
        <a:bodyPr/>
        <a:lstStyle/>
        <a:p>
          <a:endParaRPr lang="ru-RU"/>
        </a:p>
      </dgm:t>
    </dgm:pt>
    <dgm:pt modelId="{877AE2AF-A639-44B2-B0D1-EFFA2603802B}">
      <dgm:prSet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Пропаганда здорового образа жизни, пропаганда физической культуры и спорта</a:t>
          </a:r>
        </a:p>
      </dgm:t>
    </dgm:pt>
    <dgm:pt modelId="{F34A8BF6-CF65-4418-AA7D-4E292538A7E8}" type="parTrans" cxnId="{1703BD9E-8146-4110-96D0-35E2C8722F4A}">
      <dgm:prSet/>
      <dgm:spPr/>
      <dgm:t>
        <a:bodyPr/>
        <a:lstStyle/>
        <a:p>
          <a:endParaRPr lang="ru-RU"/>
        </a:p>
      </dgm:t>
    </dgm:pt>
    <dgm:pt modelId="{18BD5039-497C-4915-B6F4-7C3EFF145C95}" type="sibTrans" cxnId="{1703BD9E-8146-4110-96D0-35E2C8722F4A}">
      <dgm:prSet/>
      <dgm:spPr/>
      <dgm:t>
        <a:bodyPr/>
        <a:lstStyle/>
        <a:p>
          <a:endParaRPr lang="ru-RU"/>
        </a:p>
      </dgm:t>
    </dgm:pt>
    <dgm:pt modelId="{B6412089-B2DC-47DF-B14C-48061401093D}">
      <dgm:prSet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Информационная компания </a:t>
          </a:r>
        </a:p>
      </dgm:t>
    </dgm:pt>
    <dgm:pt modelId="{6DBAC11D-BF74-43F4-AA6B-6D53D56C4236}" type="parTrans" cxnId="{3F52211D-6E71-45CA-B5EF-2AB94C4E79CE}">
      <dgm:prSet/>
      <dgm:spPr/>
      <dgm:t>
        <a:bodyPr/>
        <a:lstStyle/>
        <a:p>
          <a:endParaRPr lang="ru-RU"/>
        </a:p>
      </dgm:t>
    </dgm:pt>
    <dgm:pt modelId="{C50038DF-EB70-4CFB-8EB3-E2CF7EABA3C5}" type="sibTrans" cxnId="{3F52211D-6E71-45CA-B5EF-2AB94C4E79CE}">
      <dgm:prSet/>
      <dgm:spPr/>
      <dgm:t>
        <a:bodyPr/>
        <a:lstStyle/>
        <a:p>
          <a:endParaRPr lang="ru-RU"/>
        </a:p>
      </dgm:t>
    </dgm:pt>
    <dgm:pt modelId="{39661F14-C39D-4F39-AC0E-B0759953D7F8}" type="pres">
      <dgm:prSet presAssocID="{EFE02249-94C1-4B1E-AE84-41332B796659}" presName="linear" presStyleCnt="0">
        <dgm:presLayoutVars>
          <dgm:dir/>
          <dgm:animLvl val="lvl"/>
          <dgm:resizeHandles val="exact"/>
        </dgm:presLayoutVars>
      </dgm:prSet>
      <dgm:spPr/>
    </dgm:pt>
    <dgm:pt modelId="{A19EF55C-C1CB-488E-B6FB-A00B40AA25EC}" type="pres">
      <dgm:prSet presAssocID="{7951C532-D4BB-4FE6-BDD4-D28069724603}" presName="parentLin" presStyleCnt="0"/>
      <dgm:spPr/>
    </dgm:pt>
    <dgm:pt modelId="{33D80852-CE76-4736-9D23-25A458D0A827}" type="pres">
      <dgm:prSet presAssocID="{7951C532-D4BB-4FE6-BDD4-D28069724603}" presName="parentLeftMargin" presStyleLbl="node1" presStyleIdx="0" presStyleCnt="2"/>
      <dgm:spPr/>
    </dgm:pt>
    <dgm:pt modelId="{9DC5351A-4F10-4604-B064-38584F3A409F}" type="pres">
      <dgm:prSet presAssocID="{7951C532-D4BB-4FE6-BDD4-D28069724603}" presName="parentText" presStyleLbl="node1" presStyleIdx="0" presStyleCnt="2" custScaleY="86510">
        <dgm:presLayoutVars>
          <dgm:chMax val="0"/>
          <dgm:bulletEnabled val="1"/>
        </dgm:presLayoutVars>
      </dgm:prSet>
      <dgm:spPr/>
    </dgm:pt>
    <dgm:pt modelId="{C7D5CA70-FF6D-4F8B-A895-FCF71CA3C55C}" type="pres">
      <dgm:prSet presAssocID="{7951C532-D4BB-4FE6-BDD4-D28069724603}" presName="negativeSpace" presStyleCnt="0"/>
      <dgm:spPr/>
    </dgm:pt>
    <dgm:pt modelId="{B7DE10FA-BD31-4C29-9040-D98FA6AAB741}" type="pres">
      <dgm:prSet presAssocID="{7951C532-D4BB-4FE6-BDD4-D28069724603}" presName="childText" presStyleLbl="conFgAcc1" presStyleIdx="0" presStyleCnt="2" custScaleY="101495">
        <dgm:presLayoutVars>
          <dgm:bulletEnabled val="1"/>
        </dgm:presLayoutVars>
      </dgm:prSet>
      <dgm:spPr/>
    </dgm:pt>
    <dgm:pt modelId="{D9116DDE-4B64-40F7-AB95-A1134AF95BC6}" type="pres">
      <dgm:prSet presAssocID="{40E194CE-7778-412B-9A88-4E7C38D8012D}" presName="spaceBetweenRectangles" presStyleCnt="0"/>
      <dgm:spPr/>
    </dgm:pt>
    <dgm:pt modelId="{44E513A3-0B10-41DD-B648-FF2E8B3937AC}" type="pres">
      <dgm:prSet presAssocID="{189D4CCB-C35D-4826-9265-F3F3AAFC6A2C}" presName="parentLin" presStyleCnt="0"/>
      <dgm:spPr/>
    </dgm:pt>
    <dgm:pt modelId="{3DDF44B7-33C2-4915-8FF3-178F162AEE22}" type="pres">
      <dgm:prSet presAssocID="{189D4CCB-C35D-4826-9265-F3F3AAFC6A2C}" presName="parentLeftMargin" presStyleLbl="node1" presStyleIdx="0" presStyleCnt="2"/>
      <dgm:spPr/>
    </dgm:pt>
    <dgm:pt modelId="{F9A4482A-4E26-4DE6-BF5B-6A6524305BE6}" type="pres">
      <dgm:prSet presAssocID="{189D4CCB-C35D-4826-9265-F3F3AAFC6A2C}" presName="parentText" presStyleLbl="node1" presStyleIdx="1" presStyleCnt="2" custScaleY="60374" custLinFactNeighborX="-16667" custLinFactNeighborY="-5714">
        <dgm:presLayoutVars>
          <dgm:chMax val="0"/>
          <dgm:bulletEnabled val="1"/>
        </dgm:presLayoutVars>
      </dgm:prSet>
      <dgm:spPr/>
    </dgm:pt>
    <dgm:pt modelId="{7540376F-FB18-4528-975D-8B75299246AD}" type="pres">
      <dgm:prSet presAssocID="{189D4CCB-C35D-4826-9265-F3F3AAFC6A2C}" presName="negativeSpace" presStyleCnt="0"/>
      <dgm:spPr/>
    </dgm:pt>
    <dgm:pt modelId="{9EE7A791-23A5-44F4-8B63-008E7A48ADA2}" type="pres">
      <dgm:prSet presAssocID="{189D4CCB-C35D-4826-9265-F3F3AAFC6A2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915F700-BD7B-4408-B5ED-51AEFBD056EF}" type="presOf" srcId="{EFE02249-94C1-4B1E-AE84-41332B796659}" destId="{39661F14-C39D-4F39-AC0E-B0759953D7F8}" srcOrd="0" destOrd="0" presId="urn:microsoft.com/office/officeart/2005/8/layout/list1"/>
    <dgm:cxn modelId="{AA7E070D-69FD-44B2-8159-3ECEEEE7D0B4}" type="presOf" srcId="{B6412089-B2DC-47DF-B14C-48061401093D}" destId="{B7DE10FA-BD31-4C29-9040-D98FA6AAB741}" srcOrd="0" destOrd="6" presId="urn:microsoft.com/office/officeart/2005/8/layout/list1"/>
    <dgm:cxn modelId="{AB98251A-FDE4-4226-A3BC-5CE6B71B7CDB}" type="presOf" srcId="{00FB869C-5195-4104-8395-69CEF141468E}" destId="{B7DE10FA-BD31-4C29-9040-D98FA6AAB741}" srcOrd="0" destOrd="0" presId="urn:microsoft.com/office/officeart/2005/8/layout/list1"/>
    <dgm:cxn modelId="{3F52211D-6E71-45CA-B5EF-2AB94C4E79CE}" srcId="{7951C532-D4BB-4FE6-BDD4-D28069724603}" destId="{B6412089-B2DC-47DF-B14C-48061401093D}" srcOrd="6" destOrd="0" parTransId="{6DBAC11D-BF74-43F4-AA6B-6D53D56C4236}" sibTransId="{C50038DF-EB70-4CFB-8EB3-E2CF7EABA3C5}"/>
    <dgm:cxn modelId="{C6FEE11F-96F1-445E-9A42-4B54571B8A77}" srcId="{7951C532-D4BB-4FE6-BDD4-D28069724603}" destId="{605EB517-FC2F-4B37-B0CF-82839CD30A85}" srcOrd="2" destOrd="0" parTransId="{3DE190F7-45AD-42DE-97F4-172E7BD3DC54}" sibTransId="{1C644B4B-235E-457C-8A9B-BAB8E04AC620}"/>
    <dgm:cxn modelId="{FC8F0934-82CD-49CD-8A43-0FCC060B0FE9}" type="presOf" srcId="{605EB517-FC2F-4B37-B0CF-82839CD30A85}" destId="{B7DE10FA-BD31-4C29-9040-D98FA6AAB741}" srcOrd="0" destOrd="2" presId="urn:microsoft.com/office/officeart/2005/8/layout/list1"/>
    <dgm:cxn modelId="{6D545863-DBE9-4AB8-B2E7-34C6AB7DCEE0}" srcId="{7951C532-D4BB-4FE6-BDD4-D28069724603}" destId="{ED4DD17C-87FF-4B14-BB9D-829E9BB50B3B}" srcOrd="1" destOrd="0" parTransId="{A629B086-48C1-4D9C-BB4C-F98CAB55B078}" sibTransId="{6960AAF0-B990-4D1A-841C-1538068EEDEA}"/>
    <dgm:cxn modelId="{6ADE534C-3A6C-4B84-B937-C8E7BD385B72}" type="presOf" srcId="{B7CF937F-8A93-42B6-B099-0954FB038038}" destId="{B7DE10FA-BD31-4C29-9040-D98FA6AAB741}" srcOrd="0" destOrd="4" presId="urn:microsoft.com/office/officeart/2005/8/layout/list1"/>
    <dgm:cxn modelId="{64C5968F-4ADF-427A-95B9-862110AF3DF6}" type="presOf" srcId="{189D4CCB-C35D-4826-9265-F3F3AAFC6A2C}" destId="{3DDF44B7-33C2-4915-8FF3-178F162AEE22}" srcOrd="0" destOrd="0" presId="urn:microsoft.com/office/officeart/2005/8/layout/list1"/>
    <dgm:cxn modelId="{B0596890-DFF1-495B-A1CF-1F7B779A4A97}" srcId="{7951C532-D4BB-4FE6-BDD4-D28069724603}" destId="{B7CF937F-8A93-42B6-B099-0954FB038038}" srcOrd="4" destOrd="0" parTransId="{65979543-82F4-4A1C-82F7-976E6F3E5E3F}" sibTransId="{F39EC215-9CC4-4D1B-9665-D3CB191B5CCF}"/>
    <dgm:cxn modelId="{6B4E3693-66B9-45E0-97BA-D6BA48B179BC}" type="presOf" srcId="{877AE2AF-A639-44B2-B0D1-EFFA2603802B}" destId="{B7DE10FA-BD31-4C29-9040-D98FA6AAB741}" srcOrd="0" destOrd="5" presId="urn:microsoft.com/office/officeart/2005/8/layout/list1"/>
    <dgm:cxn modelId="{1703BD9E-8146-4110-96D0-35E2C8722F4A}" srcId="{7951C532-D4BB-4FE6-BDD4-D28069724603}" destId="{877AE2AF-A639-44B2-B0D1-EFFA2603802B}" srcOrd="5" destOrd="0" parTransId="{F34A8BF6-CF65-4418-AA7D-4E292538A7E8}" sibTransId="{18BD5039-497C-4915-B6F4-7C3EFF145C95}"/>
    <dgm:cxn modelId="{9C9A91B3-F41E-4EC8-B208-698A49501841}" srcId="{EFE02249-94C1-4B1E-AE84-41332B796659}" destId="{189D4CCB-C35D-4826-9265-F3F3AAFC6A2C}" srcOrd="1" destOrd="0" parTransId="{5E395BDF-DA94-45E9-97EB-778CC45917D3}" sibTransId="{95F77E1B-ED50-4C4F-AEE0-2E10534569BA}"/>
    <dgm:cxn modelId="{B4F033B9-ED4F-4035-9CDA-DA9B69B64E73}" srcId="{EFE02249-94C1-4B1E-AE84-41332B796659}" destId="{7951C532-D4BB-4FE6-BDD4-D28069724603}" srcOrd="0" destOrd="0" parTransId="{4650724F-06A0-47E8-9098-46CB7BADCED2}" sibTransId="{40E194CE-7778-412B-9A88-4E7C38D8012D}"/>
    <dgm:cxn modelId="{E45039C1-37A9-4811-A623-A530820E5539}" type="presOf" srcId="{7951C532-D4BB-4FE6-BDD4-D28069724603}" destId="{33D80852-CE76-4736-9D23-25A458D0A827}" srcOrd="0" destOrd="0" presId="urn:microsoft.com/office/officeart/2005/8/layout/list1"/>
    <dgm:cxn modelId="{FCD1A1C6-6E9E-4D4E-8605-099022273962}" type="presOf" srcId="{B9B99773-2D8B-4A94-938F-64470260E3A0}" destId="{9EE7A791-23A5-44F4-8B63-008E7A48ADA2}" srcOrd="0" destOrd="0" presId="urn:microsoft.com/office/officeart/2005/8/layout/list1"/>
    <dgm:cxn modelId="{BCAB67CF-A53B-4E75-8758-0FB684CFD12C}" srcId="{7951C532-D4BB-4FE6-BDD4-D28069724603}" destId="{00FB869C-5195-4104-8395-69CEF141468E}" srcOrd="0" destOrd="0" parTransId="{75C07882-7FDA-4559-97EF-101806A4F737}" sibTransId="{2D543B80-0CC8-4866-9ABE-1211D7B76ECC}"/>
    <dgm:cxn modelId="{13606BCF-9CEC-4C85-A80C-9B2BC98A3B8D}" type="presOf" srcId="{7951C532-D4BB-4FE6-BDD4-D28069724603}" destId="{9DC5351A-4F10-4604-B064-38584F3A409F}" srcOrd="1" destOrd="0" presId="urn:microsoft.com/office/officeart/2005/8/layout/list1"/>
    <dgm:cxn modelId="{592D93CF-3B2F-4B19-A316-F8021973ED20}" type="presOf" srcId="{D944F548-363C-4207-BAB5-646FDFBF1E98}" destId="{B7DE10FA-BD31-4C29-9040-D98FA6AAB741}" srcOrd="0" destOrd="3" presId="urn:microsoft.com/office/officeart/2005/8/layout/list1"/>
    <dgm:cxn modelId="{2CAF77D6-127A-4D20-A07A-9FA12B1D4C31}" srcId="{189D4CCB-C35D-4826-9265-F3F3AAFC6A2C}" destId="{B9B99773-2D8B-4A94-938F-64470260E3A0}" srcOrd="0" destOrd="0" parTransId="{30D3C4CB-9B76-4D47-A8E2-8C9B99FC5CD5}" sibTransId="{556B5468-8FFD-4BC3-809E-48B6C34B3352}"/>
    <dgm:cxn modelId="{C7852BE7-23EB-478F-854E-18C5C5D7BF80}" srcId="{7951C532-D4BB-4FE6-BDD4-D28069724603}" destId="{D944F548-363C-4207-BAB5-646FDFBF1E98}" srcOrd="3" destOrd="0" parTransId="{961037F7-412B-4356-8FFE-DB07D62C14F7}" sibTransId="{E7478637-16BB-4616-BF27-A8A4248B82DA}"/>
    <dgm:cxn modelId="{39898AF6-6CFF-4F66-9F3F-180C50B5F8C1}" type="presOf" srcId="{ED4DD17C-87FF-4B14-BB9D-829E9BB50B3B}" destId="{B7DE10FA-BD31-4C29-9040-D98FA6AAB741}" srcOrd="0" destOrd="1" presId="urn:microsoft.com/office/officeart/2005/8/layout/list1"/>
    <dgm:cxn modelId="{0516C5FC-3112-4449-874E-F278A3767372}" type="presOf" srcId="{189D4CCB-C35D-4826-9265-F3F3AAFC6A2C}" destId="{F9A4482A-4E26-4DE6-BF5B-6A6524305BE6}" srcOrd="1" destOrd="0" presId="urn:microsoft.com/office/officeart/2005/8/layout/list1"/>
    <dgm:cxn modelId="{642CCB9A-331A-4391-9D85-D511DDE31FD2}" type="presParOf" srcId="{39661F14-C39D-4F39-AC0E-B0759953D7F8}" destId="{A19EF55C-C1CB-488E-B6FB-A00B40AA25EC}" srcOrd="0" destOrd="0" presId="urn:microsoft.com/office/officeart/2005/8/layout/list1"/>
    <dgm:cxn modelId="{4ED80C46-02E2-4C27-863B-419380115588}" type="presParOf" srcId="{A19EF55C-C1CB-488E-B6FB-A00B40AA25EC}" destId="{33D80852-CE76-4736-9D23-25A458D0A827}" srcOrd="0" destOrd="0" presId="urn:microsoft.com/office/officeart/2005/8/layout/list1"/>
    <dgm:cxn modelId="{E077CA8E-68EC-452E-A7C9-2698DD7E0933}" type="presParOf" srcId="{A19EF55C-C1CB-488E-B6FB-A00B40AA25EC}" destId="{9DC5351A-4F10-4604-B064-38584F3A409F}" srcOrd="1" destOrd="0" presId="urn:microsoft.com/office/officeart/2005/8/layout/list1"/>
    <dgm:cxn modelId="{96197CC3-35F3-41FF-9CC1-FF2745C63550}" type="presParOf" srcId="{39661F14-C39D-4F39-AC0E-B0759953D7F8}" destId="{C7D5CA70-FF6D-4F8B-A895-FCF71CA3C55C}" srcOrd="1" destOrd="0" presId="urn:microsoft.com/office/officeart/2005/8/layout/list1"/>
    <dgm:cxn modelId="{2DC5BA55-059B-415B-B0EF-A3EC12DA7276}" type="presParOf" srcId="{39661F14-C39D-4F39-AC0E-B0759953D7F8}" destId="{B7DE10FA-BD31-4C29-9040-D98FA6AAB741}" srcOrd="2" destOrd="0" presId="urn:microsoft.com/office/officeart/2005/8/layout/list1"/>
    <dgm:cxn modelId="{E1382B4E-9C24-4AFC-BA4B-7870F1C6D0D5}" type="presParOf" srcId="{39661F14-C39D-4F39-AC0E-B0759953D7F8}" destId="{D9116DDE-4B64-40F7-AB95-A1134AF95BC6}" srcOrd="3" destOrd="0" presId="urn:microsoft.com/office/officeart/2005/8/layout/list1"/>
    <dgm:cxn modelId="{A82651E8-7619-4916-9127-28D2F82624E3}" type="presParOf" srcId="{39661F14-C39D-4F39-AC0E-B0759953D7F8}" destId="{44E513A3-0B10-41DD-B648-FF2E8B3937AC}" srcOrd="4" destOrd="0" presId="urn:microsoft.com/office/officeart/2005/8/layout/list1"/>
    <dgm:cxn modelId="{56179BCB-B4E1-44E6-AB76-4560CA5D4DDC}" type="presParOf" srcId="{44E513A3-0B10-41DD-B648-FF2E8B3937AC}" destId="{3DDF44B7-33C2-4915-8FF3-178F162AEE22}" srcOrd="0" destOrd="0" presId="urn:microsoft.com/office/officeart/2005/8/layout/list1"/>
    <dgm:cxn modelId="{EB0AA77F-49C6-458C-A55A-2D2EF912FB02}" type="presParOf" srcId="{44E513A3-0B10-41DD-B648-FF2E8B3937AC}" destId="{F9A4482A-4E26-4DE6-BF5B-6A6524305BE6}" srcOrd="1" destOrd="0" presId="urn:microsoft.com/office/officeart/2005/8/layout/list1"/>
    <dgm:cxn modelId="{F6BDDE6F-6BFA-4A4D-A422-EF6DCA685DF5}" type="presParOf" srcId="{39661F14-C39D-4F39-AC0E-B0759953D7F8}" destId="{7540376F-FB18-4528-975D-8B75299246AD}" srcOrd="5" destOrd="0" presId="urn:microsoft.com/office/officeart/2005/8/layout/list1"/>
    <dgm:cxn modelId="{9F0994FC-97B9-458D-9789-C3E178A05B5F}" type="presParOf" srcId="{39661F14-C39D-4F39-AC0E-B0759953D7F8}" destId="{9EE7A791-23A5-44F4-8B63-008E7A48AD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E10FA-BD31-4C29-9040-D98FA6AAB741}">
      <dsp:nvSpPr>
        <dsp:cNvPr id="0" name=""/>
        <dsp:cNvSpPr/>
      </dsp:nvSpPr>
      <dsp:spPr>
        <a:xfrm>
          <a:off x="0" y="1014676"/>
          <a:ext cx="8640960" cy="12660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229108" rIns="67063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/>
            <a:t>ограниченность возможностей культурного досуга на селе</a:t>
          </a:r>
          <a:endParaRPr lang="ru-RU" sz="2800" kern="1200" dirty="0"/>
        </a:p>
      </dsp:txBody>
      <dsp:txXfrm>
        <a:off x="0" y="1014676"/>
        <a:ext cx="8640960" cy="1266048"/>
      </dsp:txXfrm>
    </dsp:sp>
    <dsp:sp modelId="{9DC5351A-4F10-4604-B064-38584F3A409F}">
      <dsp:nvSpPr>
        <dsp:cNvPr id="0" name=""/>
        <dsp:cNvSpPr/>
      </dsp:nvSpPr>
      <dsp:spPr>
        <a:xfrm>
          <a:off x="431626" y="6752"/>
          <a:ext cx="6042765" cy="1170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rPr>
            <a:t>Проблема на решение, которой направлен проект: </a:t>
          </a:r>
          <a:endParaRPr lang="ru-RU" sz="2800" kern="1200" dirty="0"/>
        </a:p>
      </dsp:txBody>
      <dsp:txXfrm>
        <a:off x="488755" y="63881"/>
        <a:ext cx="5928507" cy="1056026"/>
      </dsp:txXfrm>
    </dsp:sp>
    <dsp:sp modelId="{9EE7A791-23A5-44F4-8B63-008E7A48ADA2}">
      <dsp:nvSpPr>
        <dsp:cNvPr id="0" name=""/>
        <dsp:cNvSpPr/>
      </dsp:nvSpPr>
      <dsp:spPr>
        <a:xfrm>
          <a:off x="0" y="2857796"/>
          <a:ext cx="8640960" cy="19404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229108" rIns="67063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ea typeface="Times New Roman"/>
            </a:rPr>
            <a:t>Формирование культурно-образовательного пространства для творческого развития молодежи сельских населенных пунктов Плавского района</a:t>
          </a:r>
          <a:endParaRPr lang="ru-RU" sz="2800" b="1" kern="1200" dirty="0">
            <a:ln>
              <a:noFill/>
            </a:ln>
            <a:solidFill>
              <a:schemeClr val="tx1"/>
            </a:solidFill>
            <a:effectLst/>
          </a:endParaRPr>
        </a:p>
      </dsp:txBody>
      <dsp:txXfrm>
        <a:off x="0" y="2857796"/>
        <a:ext cx="8640960" cy="1940400"/>
      </dsp:txXfrm>
    </dsp:sp>
    <dsp:sp modelId="{F9A4482A-4E26-4DE6-BF5B-6A6524305BE6}">
      <dsp:nvSpPr>
        <dsp:cNvPr id="0" name=""/>
        <dsp:cNvSpPr/>
      </dsp:nvSpPr>
      <dsp:spPr>
        <a:xfrm>
          <a:off x="432048" y="2340125"/>
          <a:ext cx="6048672" cy="68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rPr>
            <a:t>Цель проекта:</a:t>
          </a:r>
          <a:endParaRPr lang="ru-RU" sz="2800" kern="1200" dirty="0"/>
        </a:p>
      </dsp:txBody>
      <dsp:txXfrm>
        <a:off x="465244" y="2373321"/>
        <a:ext cx="5982280" cy="613639"/>
      </dsp:txXfrm>
    </dsp:sp>
    <dsp:sp modelId="{46587340-76CB-4EE4-9012-0C8E5D9A41F1}">
      <dsp:nvSpPr>
        <dsp:cNvPr id="0" name=""/>
        <dsp:cNvSpPr/>
      </dsp:nvSpPr>
      <dsp:spPr>
        <a:xfrm>
          <a:off x="0" y="5216155"/>
          <a:ext cx="864096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229108" rIns="67063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/>
            <a:t>Молодежь Плавского района в возрасте от 10 до  17 лет </a:t>
          </a:r>
          <a:endParaRPr lang="ru-RU" sz="2800" kern="1200" dirty="0"/>
        </a:p>
      </dsp:txBody>
      <dsp:txXfrm>
        <a:off x="0" y="5216155"/>
        <a:ext cx="8640960" cy="1247400"/>
      </dsp:txXfrm>
    </dsp:sp>
    <dsp:sp modelId="{884FA6C4-3EAD-4833-82F3-63850851CD57}">
      <dsp:nvSpPr>
        <dsp:cNvPr id="0" name=""/>
        <dsp:cNvSpPr/>
      </dsp:nvSpPr>
      <dsp:spPr>
        <a:xfrm>
          <a:off x="432048" y="4857596"/>
          <a:ext cx="6048672" cy="520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rPr>
            <a:t>Целевая аудитория</a:t>
          </a:r>
          <a:r>
            <a:rPr lang="ru-RU" sz="16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rPr>
            <a:t>:</a:t>
          </a:r>
          <a:endParaRPr lang="ru-RU" sz="1600" kern="1200" dirty="0"/>
        </a:p>
      </dsp:txBody>
      <dsp:txXfrm>
        <a:off x="457477" y="4883025"/>
        <a:ext cx="5997814" cy="470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E10FA-BD31-4C29-9040-D98FA6AAB741}">
      <dsp:nvSpPr>
        <dsp:cNvPr id="0" name=""/>
        <dsp:cNvSpPr/>
      </dsp:nvSpPr>
      <dsp:spPr>
        <a:xfrm>
          <a:off x="0" y="388075"/>
          <a:ext cx="8640960" cy="44887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749808" rIns="67063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Формирование команды проекта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Разработка «дорожной карты» реализации проекта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Создание единой цепи координаторов проекта в населенных пунктах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Обучение волонтеров, организации и проведению мероприятий в своих населенных пунктах.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Воспитание активной жизненной позиции подростков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Пропаганда здорового образа жизни, пропаганда физической культуры и спорта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Информационная компания </a:t>
          </a:r>
        </a:p>
      </dsp:txBody>
      <dsp:txXfrm>
        <a:off x="0" y="388075"/>
        <a:ext cx="8640960" cy="4488717"/>
      </dsp:txXfrm>
    </dsp:sp>
    <dsp:sp modelId="{9DC5351A-4F10-4604-B064-38584F3A409F}">
      <dsp:nvSpPr>
        <dsp:cNvPr id="0" name=""/>
        <dsp:cNvSpPr/>
      </dsp:nvSpPr>
      <dsp:spPr>
        <a:xfrm>
          <a:off x="432048" y="76"/>
          <a:ext cx="6048672" cy="919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Задачи проекта:</a:t>
          </a:r>
        </a:p>
      </dsp:txBody>
      <dsp:txXfrm>
        <a:off x="476927" y="44955"/>
        <a:ext cx="5958914" cy="829601"/>
      </dsp:txXfrm>
    </dsp:sp>
    <dsp:sp modelId="{9EE7A791-23A5-44F4-8B63-008E7A48ADA2}">
      <dsp:nvSpPr>
        <dsp:cNvPr id="0" name=""/>
        <dsp:cNvSpPr/>
      </dsp:nvSpPr>
      <dsp:spPr>
        <a:xfrm>
          <a:off x="0" y="5181439"/>
          <a:ext cx="8640960" cy="13608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749808" rIns="67063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  <a:cs typeface="Times New Roman"/>
            </a:rPr>
            <a:t>Муниципальное образование Плавский район</a:t>
          </a:r>
          <a:endParaRPr lang="ru-RU" sz="2800" b="1" kern="1200" dirty="0">
            <a:ln>
              <a:noFill/>
            </a:ln>
            <a:solidFill>
              <a:schemeClr val="tx1"/>
            </a:solidFill>
            <a:effectLst/>
          </a:endParaRPr>
        </a:p>
      </dsp:txBody>
      <dsp:txXfrm>
        <a:off x="0" y="5181439"/>
        <a:ext cx="8640960" cy="1360800"/>
      </dsp:txXfrm>
    </dsp:sp>
    <dsp:sp modelId="{F9A4482A-4E26-4DE6-BF5B-6A6524305BE6}">
      <dsp:nvSpPr>
        <dsp:cNvPr id="0" name=""/>
        <dsp:cNvSpPr/>
      </dsp:nvSpPr>
      <dsp:spPr>
        <a:xfrm>
          <a:off x="360038" y="5010469"/>
          <a:ext cx="6048672" cy="641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География проекта:</a:t>
          </a:r>
        </a:p>
      </dsp:txBody>
      <dsp:txXfrm>
        <a:off x="391359" y="5041790"/>
        <a:ext cx="5986030" cy="57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C8BA8-B611-41E7-8218-978030D9AB4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A568A-4B0F-4A76-8EBB-5272C05A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4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0CA-8C65-4136-ABAE-C0F09B2458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3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F7BE526-9F4C-488E-9FB7-C63B12C575D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E526-9F4C-488E-9FB7-C63B12C575D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E526-9F4C-488E-9FB7-C63B12C575D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F7BE526-9F4C-488E-9FB7-C63B12C575D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F7BE526-9F4C-488E-9FB7-C63B12C575D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7BE526-9F4C-488E-9FB7-C63B12C575D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F7BE526-9F4C-488E-9FB7-C63B12C575D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E526-9F4C-488E-9FB7-C63B12C575D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7BE526-9F4C-488E-9FB7-C63B12C575D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F7BE526-9F4C-488E-9FB7-C63B12C575D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F7BE526-9F4C-488E-9FB7-C63B12C575D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F7BE526-9F4C-488E-9FB7-C63B12C575D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E205FC6-6FE3-4813-BE6C-72608CDF4C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4205" y="3007128"/>
            <a:ext cx="88486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Проект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«Досуг для сельской молодежи»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2225" y="4416426"/>
            <a:ext cx="1771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Руководитель 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проекта -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0564" y="4230674"/>
            <a:ext cx="37028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Есипова</a:t>
            </a:r>
          </a:p>
          <a:p>
            <a:pPr algn="ctr"/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 Софья Денисовна</a:t>
            </a:r>
            <a:endParaRPr lang="ru-RU" sz="3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5" y="5491472"/>
            <a:ext cx="8577321" cy="11541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Плавская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 районная Тульской области молодёжная общественная организация волонтёров </a:t>
            </a:r>
          </a:p>
          <a:p>
            <a:pPr lvl="0" algn="ctr">
              <a:lnSpc>
                <a:spcPct val="115000"/>
              </a:lnSpc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«Патриот»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111" y1="42723" x2="44111" y2="42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8431" y="521425"/>
            <a:ext cx="1800199" cy="17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esktop\Фото мои\28.09.2006 17-30-26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41" y="357333"/>
            <a:ext cx="960260" cy="11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" descr="ÐÐ°ÑÑÐ¸Ð½ÐºÐ¸ Ð¿Ð¾ Ð·Ð°Ð¿ÑÐ¾ÑÑ Ð³ÐµÑÐ± ÑÑÐ»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5" descr="ÐÐ°ÑÑÐ¸Ð½ÐºÐ¸ Ð¿Ð¾ Ð·Ð°Ð¿ÑÐ¾ÑÑ Ð³ÐµÑÐ± ÑÑÐ»Ñ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28" y="140814"/>
            <a:ext cx="960260" cy="136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573B813-6138-436C-993A-A7A074D6F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920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4100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724128" y="4509120"/>
            <a:ext cx="3096344" cy="194421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347042712"/>
              </p:ext>
            </p:extLst>
          </p:nvPr>
        </p:nvGraphicFramePr>
        <p:xfrm>
          <a:off x="179512" y="127044"/>
          <a:ext cx="8640960" cy="6470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4111" y1="42723" x2="44111" y2="42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174576"/>
            <a:ext cx="1347833" cy="13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6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724128" y="4509120"/>
            <a:ext cx="3096344" cy="194421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194689187"/>
              </p:ext>
            </p:extLst>
          </p:nvPr>
        </p:nvGraphicFramePr>
        <p:xfrm>
          <a:off x="179512" y="127044"/>
          <a:ext cx="8640960" cy="6542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4111" y1="42723" x2="44111" y2="42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174576"/>
            <a:ext cx="1347833" cy="13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08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5903"/>
            <a:ext cx="7920880" cy="5878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ru-RU" sz="2800" b="1" spc="50" dirty="0">
                <a:ln w="11430"/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Календарный план реализации проекта </a:t>
            </a:r>
            <a:endParaRPr lang="ru-RU" sz="2800" b="1" spc="50" dirty="0">
              <a:ln w="11430"/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47950"/>
              </p:ext>
            </p:extLst>
          </p:nvPr>
        </p:nvGraphicFramePr>
        <p:xfrm>
          <a:off x="179512" y="736168"/>
          <a:ext cx="8784976" cy="57112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Мероприятие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Сроки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дд.мм.гг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Комплектование команды проекта</a:t>
                      </a:r>
                      <a:endParaRPr lang="ru-RU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14.01.2019-01.02.2019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Рекламная компания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На протяжении всего времени реализации проекта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Утверждение «дорожной карты» реализации проекта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01.02.2019-01.03.2019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Создание страниц проекта в социальных сетях </a:t>
                      </a:r>
                      <a:r>
                        <a:rPr lang="ru-RU" sz="1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Вконтакте</a:t>
                      </a: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Одноклассники</a:t>
                      </a:r>
                      <a:r>
                        <a:rPr lang="ru-RU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 </a:t>
                      </a: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Facebook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14.01.2019-01.02.2019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Обучение координаторов проекта в селах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01.03.2019-01.05.2019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Проведение военно-патриотической игры, посвященной празднованию Дня Победы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08.05.2019-11.05.2019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Проведение игровой программы, посвященной Дню защиты детей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01.06.2019-10.06.2019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Проведение игровой программы «Лето в деревне»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12.07.2019-31.07.2019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Проведение спортивного забега «Молодежь за ЗОЖ»</a:t>
                      </a:r>
                      <a:endParaRPr lang="ru-RU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12.08.2019-31.08.2019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Проведение игровой программы «Осенняя пора»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20.09.2019-15.10.2019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2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31" y="188640"/>
            <a:ext cx="8229600" cy="1001266"/>
          </a:xfrm>
        </p:spPr>
        <p:txBody>
          <a:bodyPr/>
          <a:lstStyle/>
          <a:p>
            <a:pPr algn="ctr"/>
            <a:r>
              <a:rPr lang="ru-RU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проекта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8215" y="4653136"/>
            <a:ext cx="357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Проведение спортивного праздника в п. Октябрьский</a:t>
            </a:r>
          </a:p>
        </p:txBody>
      </p:sp>
      <p:pic>
        <p:nvPicPr>
          <p:cNvPr id="2050" name="Picture 2" descr="Y:\1.2018 ГОД\КУЛЬТУРА\май\Праздник двора 25.05.2018\твиттер\матвеева\IMG_1008_новый разм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80590"/>
            <a:ext cx="4305424" cy="286849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1.2018 ГОД\КУЛЬТУРА\май\Праздник двора 25.05.2018\твиттер\орлова\IMG_1040_новый 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0590"/>
            <a:ext cx="4305424" cy="286849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4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1.2018 ГОД\КУЛЬТУРА\август\двор_23,08,18\20180823_174911_новый разм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5911"/>
            <a:ext cx="4203244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Y:\1.2018 ГОД\КУЛЬТУРА\август\двор_23,08,18\20180823_180125_новый 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5913"/>
            <a:ext cx="4222902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31" y="188640"/>
            <a:ext cx="8229600" cy="1001266"/>
          </a:xfrm>
        </p:spPr>
        <p:txBody>
          <a:bodyPr/>
          <a:lstStyle/>
          <a:p>
            <a:pPr algn="ctr"/>
            <a:r>
              <a:rPr lang="ru-RU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7" y="4581128"/>
            <a:ext cx="3576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Праздник двора, посвященный дню соседей в п. Молочные Дворы</a:t>
            </a:r>
          </a:p>
        </p:txBody>
      </p:sp>
    </p:spTree>
    <p:extLst>
      <p:ext uri="{BB962C8B-B14F-4D97-AF65-F5344CB8AC3E}">
        <p14:creationId xmlns:p14="http://schemas.microsoft.com/office/powerpoint/2010/main" val="276926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1.2018 ГОД\КУЛЬТУРА\август\двор_23,08,18\20180823_174911_новый разм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5911"/>
            <a:ext cx="4203244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Y:\1.2018 ГОД\КУЛЬТУРА\август\двор_23,08,18\20180823_180125_новый 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5913"/>
            <a:ext cx="4222902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31" y="188640"/>
            <a:ext cx="8229600" cy="1001266"/>
          </a:xfrm>
        </p:spPr>
        <p:txBody>
          <a:bodyPr/>
          <a:lstStyle/>
          <a:p>
            <a:pPr algn="ctr"/>
            <a:r>
              <a:rPr lang="ru-RU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7" y="4581128"/>
            <a:ext cx="3576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Праздник двора, посвященный дню соседей в с. </a:t>
            </a:r>
            <a:r>
              <a:rPr 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Мещерино</a:t>
            </a:r>
            <a:endParaRPr lang="ru-RU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4" descr="Y:\ДЕТСКИЕ ПЛОЩАДКИ\Диктатура 05.08.2016\IMG_9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0" y="1415913"/>
            <a:ext cx="4315771" cy="287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Y:\ДЕТСКИЕ ПЛОЩАДКИ\Диктатура 05.08.2016\IMG_96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5911"/>
            <a:ext cx="4203244" cy="28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9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1.2018 ГОД\КУЛЬТУРА\август\двор_23,08,18\20180823_174911_новый разм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5911"/>
            <a:ext cx="4203244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Y:\1.2018 ГОД\КУЛЬТУРА\август\двор_23,08,18\20180823_180125_новый 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5913"/>
            <a:ext cx="4222902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31" y="188640"/>
            <a:ext cx="8229600" cy="1001266"/>
          </a:xfrm>
        </p:spPr>
        <p:txBody>
          <a:bodyPr/>
          <a:lstStyle/>
          <a:p>
            <a:pPr algn="ctr"/>
            <a:r>
              <a:rPr lang="ru-RU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7" y="4581128"/>
            <a:ext cx="357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Тренинг «Как найти себя в жизни» в д. Ольхи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1415913"/>
            <a:ext cx="4222902" cy="287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415911"/>
            <a:ext cx="4203244" cy="28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9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1307" y="3284984"/>
            <a:ext cx="2157887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884" y="3284983"/>
            <a:ext cx="2157887" cy="287718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31" y="188640"/>
            <a:ext cx="8229600" cy="1001266"/>
          </a:xfrm>
        </p:spPr>
        <p:txBody>
          <a:bodyPr/>
          <a:lstStyle/>
          <a:p>
            <a:pPr algn="ctr"/>
            <a:r>
              <a:rPr lang="ru-RU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7" y="4581128"/>
            <a:ext cx="357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Тренинг «Как найти себя в жизни» в с. </a:t>
            </a:r>
            <a:r>
              <a:rPr 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Сорочинка</a:t>
            </a:r>
            <a:endParaRPr lang="ru-RU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696" y="1254547"/>
            <a:ext cx="4214461" cy="316084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42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5">
      <a:dk1>
        <a:sysClr val="windowText" lastClr="000000"/>
      </a:dk1>
      <a:lt1>
        <a:sysClr val="window" lastClr="FFFFFF"/>
      </a:lt1>
      <a:dk2>
        <a:srgbClr val="DA7208"/>
      </a:dk2>
      <a:lt2>
        <a:srgbClr val="E3DED1"/>
      </a:lt2>
      <a:accent1>
        <a:srgbClr val="F79838"/>
      </a:accent1>
      <a:accent2>
        <a:srgbClr val="F79838"/>
      </a:accent2>
      <a:accent3>
        <a:srgbClr val="F07F09"/>
      </a:accent3>
      <a:accent4>
        <a:srgbClr val="864704"/>
      </a:accent4>
      <a:accent5>
        <a:srgbClr val="656565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1947</TotalTime>
  <Words>286</Words>
  <Application>Microsoft Office PowerPoint</Application>
  <PresentationFormat>Экран (4:3)</PresentationFormat>
  <Paragraphs>59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Bookman Old Style</vt:lpstr>
      <vt:lpstr>Calibri</vt:lpstr>
      <vt:lpstr>Century Gothic</vt:lpstr>
      <vt:lpstr>Times New Roman</vt:lpstr>
      <vt:lpstr>Verdana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проекта</vt:lpstr>
      <vt:lpstr>Мероприятия проекта</vt:lpstr>
      <vt:lpstr>Мероприятия проекта</vt:lpstr>
      <vt:lpstr>Мероприятия проекта</vt:lpstr>
      <vt:lpstr>Мероприятия проекта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этап Всероссийского конкурса лидеров и руководителей детских и молодёжных общественных объединений «Лидер ХХI века»</dc:title>
  <dc:creator>Дмитрий</dc:creator>
  <cp:lastModifiedBy>Софья Есипова</cp:lastModifiedBy>
  <cp:revision>31</cp:revision>
  <dcterms:created xsi:type="dcterms:W3CDTF">2019-04-09T06:48:03Z</dcterms:created>
  <dcterms:modified xsi:type="dcterms:W3CDTF">2020-04-10T09:28:13Z</dcterms:modified>
</cp:coreProperties>
</file>