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22BB-11F9-4DB2-87D9-0419F9B3CA85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87C-0258-47F3-8982-12F40468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1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22BB-11F9-4DB2-87D9-0419F9B3CA85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87C-0258-47F3-8982-12F40468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2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22BB-11F9-4DB2-87D9-0419F9B3CA85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87C-0258-47F3-8982-12F40468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3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22BB-11F9-4DB2-87D9-0419F9B3CA85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87C-0258-47F3-8982-12F40468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6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22BB-11F9-4DB2-87D9-0419F9B3CA85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87C-0258-47F3-8982-12F40468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7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22BB-11F9-4DB2-87D9-0419F9B3CA85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87C-0258-47F3-8982-12F40468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22BB-11F9-4DB2-87D9-0419F9B3CA85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87C-0258-47F3-8982-12F40468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0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22BB-11F9-4DB2-87D9-0419F9B3CA85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87C-0258-47F3-8982-12F40468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0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22BB-11F9-4DB2-87D9-0419F9B3CA85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87C-0258-47F3-8982-12F40468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6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22BB-11F9-4DB2-87D9-0419F9B3CA85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87C-0258-47F3-8982-12F40468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22BB-11F9-4DB2-87D9-0419F9B3CA85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587C-0258-47F3-8982-12F40468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7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22BB-11F9-4DB2-87D9-0419F9B3CA85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587C-0258-47F3-8982-12F40468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3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83368" y="1122363"/>
            <a:ext cx="5284631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Региональный центр серебряных волонтеров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203065" y="4194466"/>
            <a:ext cx="5696756" cy="86693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Забайкальский край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628" y="-167425"/>
            <a:ext cx="5835507" cy="55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561" y="1815921"/>
            <a:ext cx="4553754" cy="283335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Региональный центр серебряных волонтеров Забайкальского края создан в 2018 году на базе </a:t>
            </a:r>
            <a:b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Читинского филиала РАНХ и ГС при Президенте РФ. Руководителем центра является директор Читинского филиала Лапа Елена Альбертовна, которая возглавляет серебряное добровольчество в регионе с 2015 года.</a:t>
            </a:r>
            <a:b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Адрес центра: </a:t>
            </a:r>
            <a:r>
              <a:rPr lang="ru-RU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672000, Чита, у. Профсоюзная, 20, 2 этаж.</a:t>
            </a:r>
            <a:br>
              <a:rPr lang="ru-RU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Телефон</a:t>
            </a: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 3022 26-52-40</a:t>
            </a:r>
            <a:br>
              <a:rPr lang="ru-RU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Электронная почта: </a:t>
            </a:r>
            <a:r>
              <a:rPr lang="en-US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chita@ranepa.ru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b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Сайт: </a:t>
            </a:r>
            <a:r>
              <a:rPr lang="en-US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chita.ranepa.ru</a:t>
            </a:r>
            <a:endParaRPr lang="ru-RU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6" y="911225"/>
            <a:ext cx="5546307" cy="4351338"/>
          </a:xfrm>
        </p:spPr>
      </p:pic>
    </p:spTree>
    <p:extLst>
      <p:ext uri="{BB962C8B-B14F-4D97-AF65-F5344CB8AC3E}">
        <p14:creationId xmlns:p14="http://schemas.microsoft.com/office/powerpoint/2010/main" val="36763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6204" y="854524"/>
            <a:ext cx="5671482" cy="491842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Проекты центра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серебряного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добровольчества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Забайкальского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края</a:t>
            </a:r>
            <a:endParaRPr lang="ru-RU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04" y="365125"/>
            <a:ext cx="6477000" cy="48504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П</a:t>
            </a:r>
            <a:r>
              <a:rPr lang="ru-RU" sz="2000" b="1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роект </a:t>
            </a:r>
            <a:r>
              <a:rPr lang="ru-RU" sz="20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«Мобильная Академия для старшего поколения» </a:t>
            </a:r>
            <a:r>
              <a:rPr lang="ru-RU" sz="2000" b="1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в Забайкалье, благодаря которому пенсионеры бесплатно научились  пользоваться мобильными устройствами – оплачивать ЖКХ, покупать продукты и лекарства через интернет реализован на базе центра  в Читинском филиале РАНХ и ГС. </a:t>
            </a:r>
            <a:r>
              <a:rPr lang="ru-RU" sz="2000" b="0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Волонтеры проекта: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Азеева Л.Н.,  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Сайгушкина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Л.В., Лапа Е.А. ,        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Брезгин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В.С.,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Сычева О.А.,      Селина Н.А.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5569" y="574719"/>
            <a:ext cx="5181600" cy="3455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6" y="4518289"/>
            <a:ext cx="6280575" cy="4188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804" y="4518289"/>
            <a:ext cx="5202123" cy="346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Акция «Красная гвоздика»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Два года волонтеры Забайкальского края принимали участие во всероссийской акции «Красная гвоздика», первый раз была собрана суммы около  18 тысяч рублей, в прошедшем году более 36 тысяч рублей. 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944189" cy="1600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Проект «Академия серебряного возраста»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60" y="731520"/>
            <a:ext cx="3077028" cy="230777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82880" y="2057400"/>
            <a:ext cx="4589145" cy="38115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Совместный проект нашего центра с региональным отделением Союза пенсионеров России в Забайкальском крае. Реализован на средства Президентского гранта.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Основная тема обучение-это активное долголетие. В программе курсы по английскому языку, основы ведения бизнеса для пенсионеров, культура Забайкалья, психология, </a:t>
            </a:r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здоровьесбережение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Также были занятия в бассейне и тренажерном зале. Реализован силами добровольцев 50+, которые были преподавателями, тренерами и экспертами Академии.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фото: руководители проекта и организаторы Азеева Любовь и Лапа Елена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50" y="2473234"/>
            <a:ext cx="2082706" cy="2822077"/>
          </a:xfrm>
        </p:spPr>
      </p:pic>
    </p:spTree>
    <p:extLst>
      <p:ext uri="{BB962C8B-B14F-4D97-AF65-F5344CB8AC3E}">
        <p14:creationId xmlns:p14="http://schemas.microsoft.com/office/powerpoint/2010/main" val="3264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Волонтеры Забайкальского международного кинофестиваля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Ежегодно серебряные волонтеры Забайкальского края работают на международном кинофестивале в качестве волонтеров. Именно нам организаторы доверяют провести на всех конкурсных фильмах зрительское голосование, подсчет голосов и формирование протокола. 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2497" y="2041986"/>
            <a:ext cx="5181600" cy="34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5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Волонтеры мероприятий и форумов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2026547"/>
            <a:ext cx="5181600" cy="394949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53340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Волонтёры Центра являются участниками многих крупных городских и всероссийских мероприятий: Забайкальский кинофестиваль, Тотальный диктант , Большой этнографический диктант, Региональный форум добровольцев.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9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Добрые дела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Команда под руководством заместителя руководителя центра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Сайгушкиной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Людмилы –постоянный участник акций по благоустройству и озеленению набережной реки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Читинки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экологических субботниках. Нас поддерживают губернатор Забайкальского края Александр Осипов ( на фото рядов с </a:t>
            </a:r>
            <a:r>
              <a:rPr lang="ru-RU" smtClean="0">
                <a:solidFill>
                  <a:srgbClr val="002060"/>
                </a:solidFill>
                <a:latin typeface="Arial Black" panose="020B0A04020102020204" pitchFamily="34" charset="0"/>
              </a:rPr>
              <a:t>Людмилой Викторовной)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мэр города Александр Сапожников. Каждый раз не менее 30 волонтеров принимают участие.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9" y="2415365"/>
            <a:ext cx="5181600" cy="2910601"/>
          </a:xfrm>
        </p:spPr>
      </p:pic>
    </p:spTree>
    <p:extLst>
      <p:ext uri="{BB962C8B-B14F-4D97-AF65-F5344CB8AC3E}">
        <p14:creationId xmlns:p14="http://schemas.microsoft.com/office/powerpoint/2010/main" val="1789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333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Региональный центр серебряных волонтеров</vt:lpstr>
      <vt:lpstr>Региональный центр серебряных волонтеров Забайкальского края создан в 2018 году на базе  Читинского филиала РАНХ и ГС при Президенте РФ. Руководителем центра является директор Читинского филиала Лапа Елена Альбертовна, которая возглавляет серебряное добровольчество в регионе с 2015 года.  Адрес центра: 672000, Чита, у. Профсоюзная, 20, 2 этаж. Телефон: 8 3022 26-52-40 Электронная почта: chita@ranepa.ru  Сайт: chita.ranepa.ru</vt:lpstr>
      <vt:lpstr>Презентация PowerPoint</vt:lpstr>
      <vt:lpstr>Презентация PowerPoint</vt:lpstr>
      <vt:lpstr>Акция «Красная гвоздика»</vt:lpstr>
      <vt:lpstr>Проект «Академия серебряного возраста»</vt:lpstr>
      <vt:lpstr>Волонтеры Забайкальского международного кинофестиваля</vt:lpstr>
      <vt:lpstr>Волонтеры мероприятий и форумов</vt:lpstr>
      <vt:lpstr>Добрые дела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центр сереб</dc:title>
  <dc:creator>user</dc:creator>
  <cp:lastModifiedBy>user</cp:lastModifiedBy>
  <cp:revision>13</cp:revision>
  <dcterms:created xsi:type="dcterms:W3CDTF">2022-08-08T14:28:28Z</dcterms:created>
  <dcterms:modified xsi:type="dcterms:W3CDTF">2022-08-08T15:56:16Z</dcterms:modified>
</cp:coreProperties>
</file>