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jpg" ContentType="image/jpeg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67" r:id="rId5"/>
    <p:sldId id="257" r:id="rId6"/>
    <p:sldId id="270" r:id="rId7"/>
    <p:sldId id="268" r:id="rId8"/>
    <p:sldId id="269" r:id="rId9"/>
    <p:sldId id="266" r:id="rId10"/>
    <p:sldId id="259" r:id="rId11"/>
    <p:sldId id="263" r:id="rId12"/>
    <p:sldId id="260" r:id="rId13"/>
    <p:sldId id="262" r:id="rId14"/>
    <p:sldId id="265" r:id="rId15"/>
    <p:sldId id="264" r:id="rId16"/>
    <p:sldId id="26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8"/>
    <p:restoredTop sz="94595"/>
  </p:normalViewPr>
  <p:slideViewPr>
    <p:cSldViewPr snapToGrid="0" snapToObjects="1">
      <p:cViewPr>
        <p:scale>
          <a:sx n="117" d="100"/>
          <a:sy n="117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4647A16-101E-4C72-9928-1B1D8920F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9F6C724-AA6B-462D-9414-66ABEA35A1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1CB0498-C35B-479C-8600-2C0797CDA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DCABD15-EF0E-48E3-A2A8-1CB36109CD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811C7C0-11A5-4771-9CD9-955C41FAF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0A37B35-8507-4DB2-A5B7-3B74F2378F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87F0-206E-4CF3-9FCE-AD128E0FE1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31B5476-D6C0-4E77-83CD-4839F2513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E3F0545-2004-4621-8FC6-07D1F11638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ADA1672-632D-4485-AD1C-BAE11706C0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C8C48BF-471B-4447-B337-DD72660B14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E81BD0C-0A21-436E-9B09-975126ADC4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C426C3D-5540-49AE-8EA0-AFF54573F4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411929F-34E1-42C9-B82A-55D076A1E8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E2FBBEF-F13B-4244-B36D-20538D9F6B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DD24-55AE-1346-9782-5145BC7528B2}" type="datetimeFigureOut">
              <a:rPr lang="ru-RU" smtClean="0"/>
              <a:t>06.04.2024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A73AA-599D-7749-9239-48C53A93CB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10" Type="http://schemas.openxmlformats.org/officeDocument/2006/relationships/notesSlide" Target="../notesSlides/notesSlide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9.jp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pn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10" Type="http://schemas.openxmlformats.org/officeDocument/2006/relationships/notesSlide" Target="../notesSlides/notesSlide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1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9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5072185"/>
            <a:ext cx="12192000" cy="17858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2912402" y="2647058"/>
            <a:ext cx="6367193" cy="81619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/>
                <a:latin typeface="Montserrat Medium" pitchFamily="2" charset="0"/>
                <a:ea typeface="Proxima Nova"/>
                <a:cs typeface="Proxima Nova"/>
              </a:rPr>
              <a:t>Д</a:t>
            </a:r>
            <a:r>
              <a:rPr lang="ru-RU" sz="5400" b="1" dirty="0">
                <a:solidFill>
                  <a:schemeClr val="bg1"/>
                </a:solidFill>
                <a:latin typeface="Montserrat Medium" pitchFamily="2" charset="0"/>
                <a:ea typeface="Proxima Nova"/>
                <a:cs typeface="Proxima Nova"/>
              </a:rPr>
              <a:t>ЕЛАЮ</a:t>
            </a:r>
            <a:r>
              <a:rPr lang="ru-RU" sz="5400" b="1" dirty="0">
                <a:solidFill>
                  <a:schemeClr val="bg1"/>
                </a:solidFill>
                <a:effectLst/>
                <a:latin typeface="Montserrat Medium" pitchFamily="2" charset="0"/>
                <a:ea typeface="Proxima Nova"/>
                <a:cs typeface="Proxima Nova"/>
              </a:rPr>
              <a:t> ДОБРО</a:t>
            </a:r>
            <a:r>
              <a:rPr lang="en-US" sz="5400" b="1" dirty="0">
                <a:solidFill>
                  <a:schemeClr val="bg1"/>
                </a:solidFill>
                <a:effectLst/>
                <a:latin typeface="Montserrat Medium" pitchFamily="2" charset="0"/>
                <a:ea typeface="Proxima Nova"/>
                <a:cs typeface="Proxima Nova"/>
              </a:rPr>
              <a:t>!</a:t>
            </a:r>
            <a:endParaRPr lang="ru-RU" sz="5400" b="1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2596866" y="3712930"/>
            <a:ext cx="6998267" cy="56218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/>
                <a:latin typeface="Montserrat Medium" pitchFamily="2" charset="0"/>
                <a:ea typeface="Proxima Nova"/>
                <a:cs typeface="Proxima Nova"/>
              </a:rPr>
              <a:t>Помогая другим - помогаешь себе </a:t>
            </a:r>
            <a:endParaRPr lang="ru-RU" sz="2800" b="1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763" y="5216136"/>
            <a:ext cx="2160000" cy="144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61763" y="5257800"/>
            <a:ext cx="1766038" cy="144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60118" y="5282272"/>
            <a:ext cx="2163380" cy="144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rcRect t="23333" b="25669"/>
          <a:stretch/>
        </p:blipFill>
        <p:spPr>
          <a:xfrm>
            <a:off x="9769815" y="5257800"/>
            <a:ext cx="2117756" cy="144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993801" y="5257800"/>
            <a:ext cx="1920000" cy="1440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12981" y="558696"/>
            <a:ext cx="1766038" cy="1529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563480" y="0"/>
            <a:ext cx="6880059" cy="68800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19800" y="11030"/>
            <a:ext cx="61722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438902" y="431631"/>
            <a:ext cx="5181599" cy="1325563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Montserrat Medium" pitchFamily="2" charset="0"/>
              </a:rPr>
              <a:t>Позитивный подход: благотворительность без </a:t>
            </a:r>
            <a:r>
              <a:rPr lang="ru-RU" sz="2800" b="1" dirty="0" smtClean="0">
                <a:solidFill>
                  <a:schemeClr val="bg1"/>
                </a:solidFill>
                <a:latin typeface="Montserrat Medium" pitchFamily="2" charset="0"/>
              </a:rPr>
              <a:t>боли</a:t>
            </a:r>
            <a:br>
              <a:rPr lang="ru-RU" b="1" dirty="0">
                <a:solidFill>
                  <a:schemeClr val="bg1"/>
                </a:solidFill>
                <a:latin typeface="Montserrat Medium" pitchFamily="2" charset="0"/>
              </a:rPr>
            </a:b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613358" y="1886283"/>
            <a:ext cx="4985084" cy="4509921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  <a:latin typeface="Montserrat Medium" pitchFamily="2" charset="0"/>
              </a:rPr>
              <a:t>Мы не используем приёмы «агрессивного маркетинга»;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Medium" pitchFamily="2" charset="0"/>
              </a:rPr>
              <a:t>Через радость рассказываем истории наших подопечных;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Medium" pitchFamily="2" charset="0"/>
              </a:rPr>
              <a:t>Оказываем не только материальную помощь, но и эмоциональную поддержку;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Montserrat Medium" pitchFamily="2" charset="0"/>
              </a:rPr>
              <a:t>Радость – ключевой смысл, который проходит через </a:t>
            </a:r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все наши проекты.</a:t>
            </a:r>
            <a:endParaRPr lang="ru-RU" dirty="0">
              <a:solidFill>
                <a:schemeClr val="bg1"/>
              </a:solidFill>
              <a:latin typeface="Montserrat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509084" y="1831473"/>
            <a:ext cx="5181600" cy="4619543"/>
          </a:xfrm>
        </p:spPr>
        <p:txBody>
          <a:bodyPr/>
          <a:lstStyle/>
          <a:p>
            <a:r>
              <a:rPr lang="ru-RU" dirty="0" smtClean="0">
                <a:latin typeface="Montserrat Medium" pitchFamily="2" charset="0"/>
              </a:rPr>
              <a:t>Проект Правительства Москвы;</a:t>
            </a:r>
          </a:p>
          <a:p>
            <a:r>
              <a:rPr lang="ru-RU" dirty="0" smtClean="0">
                <a:latin typeface="Montserrat Medium" pitchFamily="2" charset="0"/>
              </a:rPr>
              <a:t>Помогаем нашим подопечным получить подарки на новый год;</a:t>
            </a:r>
          </a:p>
          <a:p>
            <a:r>
              <a:rPr lang="ru-RU" dirty="0" smtClean="0">
                <a:latin typeface="Montserrat Medium" pitchFamily="2" charset="0"/>
              </a:rPr>
              <a:t>Все наши подопечные – получили подарки;</a:t>
            </a:r>
          </a:p>
          <a:p>
            <a:r>
              <a:rPr lang="ru-RU" dirty="0" smtClean="0">
                <a:latin typeface="Montserrat Medium" pitchFamily="2" charset="0"/>
              </a:rPr>
              <a:t>Волонтёры тоже дарили подарки тем, кто не прошёл по условиям.</a:t>
            </a:r>
            <a:endParaRPr lang="ru-RU" dirty="0">
              <a:latin typeface="Montserrat Medium" pitchFamily="2" charset="0"/>
            </a:endParaRPr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438902" y="431631"/>
            <a:ext cx="5181599" cy="1325563"/>
          </a:xfrm>
        </p:spPr>
        <p:txBody>
          <a:bodyPr/>
          <a:lstStyle/>
          <a:p>
            <a:r>
              <a:rPr lang="ru-RU" b="1" dirty="0" smtClean="0">
                <a:latin typeface="Montserrat Medium" pitchFamily="2" charset="0"/>
              </a:rPr>
              <a:t>«Добрая Ёлка»</a:t>
            </a:r>
            <a:endParaRPr lang="ru-RU" b="1" dirty="0">
              <a:latin typeface="Montserrat Medium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503"/>
            <a:ext cx="5669769" cy="68544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1119" y="1733883"/>
            <a:ext cx="5251782" cy="46398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515100" y="309395"/>
            <a:ext cx="5181599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Montserrat Medium" pitchFamily="2" charset="0"/>
              </a:rPr>
              <a:t>«Сказка в дом»</a:t>
            </a:r>
            <a:endParaRPr lang="ru-RU" b="1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419099" y="484227"/>
            <a:ext cx="5181600" cy="58895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613358" y="1886284"/>
            <a:ext cx="4985084" cy="437013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Из продуктовой помощи сделали праздник;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Дарим подарки не только детям, но и мамам;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Для волонтёров – это возможность погрузиться в сказку, подарить людям радость и повеселиться.</a:t>
            </a:r>
            <a:endParaRPr lang="ru-RU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7655" y="1886284"/>
            <a:ext cx="4144487" cy="4053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48126" y="-543570"/>
            <a:ext cx="12192000" cy="7700211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89797" y="603987"/>
            <a:ext cx="6801853" cy="571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3541794" y="1382472"/>
            <a:ext cx="5012160" cy="102999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Montserrat Medium" pitchFamily="2" charset="0"/>
              </a:rPr>
              <a:t>Помощь детям с ОВЗ</a:t>
            </a:r>
            <a:endParaRPr lang="ru-RU" sz="3600" b="1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sp>
        <p:nvSpPr>
          <p:cNvPr id="8" name="Объект 3"/>
          <p:cNvSpPr txBox="1"/>
          <p:nvPr/>
        </p:nvSpPr>
        <p:spPr>
          <a:xfrm>
            <a:off x="2935706" y="2412468"/>
            <a:ext cx="6224336" cy="4052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Театр «Улыбка» - уникальное сообщество открытых к общению семей;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Частная инициатива мамы одного из ребёнка с ОВЗ;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Мир </a:t>
            </a:r>
            <a:r>
              <a:rPr lang="ru-RU" dirty="0">
                <a:solidFill>
                  <a:schemeClr val="bg1"/>
                </a:solidFill>
                <a:latin typeface="Montserrat Medium" pitchFamily="2" charset="0"/>
              </a:rPr>
              <a:t>- целый; </a:t>
            </a:r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там</a:t>
            </a:r>
            <a:r>
              <a:rPr lang="ru-RU" dirty="0">
                <a:solidFill>
                  <a:schemeClr val="bg1"/>
                </a:solidFill>
                <a:latin typeface="Montserrat Medium" pitchFamily="2" charset="0"/>
              </a:rPr>
              <a:t>, где кажется больно и грустно, на самом деле всегда светло, и есть место для радости.</a:t>
            </a:r>
          </a:p>
          <a:p>
            <a:endParaRPr lang="ru-RU" dirty="0">
              <a:solidFill>
                <a:schemeClr val="bg1"/>
              </a:solidFill>
              <a:latin typeface="Montserrat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5400000">
            <a:off x="5341936" y="-5341939"/>
            <a:ext cx="1508125" cy="12192003"/>
          </a:xfrm>
          <a:prstGeom prst="rect">
            <a:avLst/>
          </a:prstGeom>
        </p:spPr>
      </p:pic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морально-ценностных качеств у детей и подростков;</a:t>
            </a:r>
          </a:p>
          <a:p>
            <a:r>
              <a:rPr lang="ru-RU" dirty="0" smtClean="0"/>
              <a:t>Уроки доброты для школьников с 1-11 классы, </a:t>
            </a:r>
            <a:r>
              <a:rPr lang="ru-RU" dirty="0" err="1" smtClean="0"/>
              <a:t>нейрогимнастики</a:t>
            </a:r>
            <a:r>
              <a:rPr lang="ru-RU" dirty="0" smtClean="0"/>
              <a:t> и внимания к себе;</a:t>
            </a:r>
          </a:p>
          <a:p>
            <a:r>
              <a:rPr lang="ru-RU" dirty="0" smtClean="0"/>
              <a:t>Обучение на основе последних достижений нейропсихологии и педагогики;</a:t>
            </a:r>
          </a:p>
          <a:p>
            <a:r>
              <a:rPr lang="ru-RU" dirty="0" smtClean="0"/>
              <a:t>Развитие критического мышления;</a:t>
            </a:r>
          </a:p>
          <a:p>
            <a:r>
              <a:rPr lang="ru-RU" dirty="0" smtClean="0"/>
              <a:t>Добрая почта: оставляем для школьников «Шкатулку доброты». Где дети могут оставлять рисунки, стихи детям с ОВЗ, волонтерам.</a:t>
            </a:r>
            <a:endParaRPr lang="ru-RU" dirty="0"/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Montserrat Medium" pitchFamily="2" charset="0"/>
              </a:rPr>
              <a:t>«</a:t>
            </a:r>
            <a:r>
              <a:rPr lang="ru-RU" dirty="0" err="1" smtClean="0">
                <a:latin typeface="Montserrat Medium" pitchFamily="2" charset="0"/>
              </a:rPr>
              <a:t>ДоброКлассы</a:t>
            </a:r>
            <a:r>
              <a:rPr lang="ru-RU" dirty="0" smtClean="0">
                <a:latin typeface="Montserrat Medium" pitchFamily="2" charset="0"/>
              </a:rPr>
              <a:t>»</a:t>
            </a:r>
            <a:endParaRPr lang="ru-RU" dirty="0">
              <a:latin typeface="Montserrat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2981" y="558696"/>
            <a:ext cx="1766038" cy="1529666"/>
          </a:xfrm>
          <a:prstGeom prst="rect">
            <a:avLst/>
          </a:prstGeom>
        </p:spPr>
      </p:pic>
      <p:sp>
        <p:nvSpPr>
          <p:cNvPr id="14" name="Подзаголовок 2"/>
          <p:cNvSpPr txBox="1"/>
          <p:nvPr/>
        </p:nvSpPr>
        <p:spPr>
          <a:xfrm>
            <a:off x="5209665" y="5817535"/>
            <a:ext cx="1272759" cy="441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 panose="020B0604020202020204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 panose="020B060402020202020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  <a:latin typeface="Montserrat Medium" pitchFamily="2" charset="0"/>
                <a:ea typeface="Proxima Nova"/>
                <a:cs typeface="Proxima Nova"/>
              </a:rPr>
              <a:t>Сайт</a:t>
            </a:r>
            <a:endParaRPr lang="ru-RU" b="1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sp>
        <p:nvSpPr>
          <p:cNvPr id="1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3005781" y="2485485"/>
            <a:ext cx="6180438" cy="879432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bg1"/>
                </a:solidFill>
                <a:effectLst/>
                <a:latin typeface="Montserrat Medium" pitchFamily="2" charset="0"/>
                <a:ea typeface="Proxima Nova"/>
                <a:cs typeface="Proxima Nova"/>
              </a:rPr>
              <a:t>Д</a:t>
            </a:r>
            <a:r>
              <a:rPr lang="ru-RU" sz="5400" b="1" dirty="0">
                <a:solidFill>
                  <a:schemeClr val="bg1"/>
                </a:solidFill>
                <a:latin typeface="Montserrat Medium" pitchFamily="2" charset="0"/>
                <a:ea typeface="Proxima Nova"/>
                <a:cs typeface="Proxima Nova"/>
              </a:rPr>
              <a:t>ЕЛАЮ</a:t>
            </a:r>
            <a:r>
              <a:rPr lang="ru-RU" sz="5400" b="1" dirty="0">
                <a:solidFill>
                  <a:schemeClr val="bg1"/>
                </a:solidFill>
                <a:effectLst/>
                <a:latin typeface="Montserrat Medium" pitchFamily="2" charset="0"/>
                <a:ea typeface="Proxima Nova"/>
                <a:cs typeface="Proxima Nova"/>
              </a:rPr>
              <a:t> ДОБРО</a:t>
            </a:r>
            <a:r>
              <a:rPr lang="en-US" sz="5400" b="1" dirty="0">
                <a:solidFill>
                  <a:schemeClr val="bg1"/>
                </a:solidFill>
                <a:effectLst/>
                <a:latin typeface="Montserrat Medium" pitchFamily="2" charset="0"/>
                <a:ea typeface="Proxima Nova"/>
                <a:cs typeface="Proxima Nova"/>
              </a:rPr>
              <a:t>!</a:t>
            </a:r>
            <a:endParaRPr lang="ru-RU" sz="5400" b="1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3072" y="3440698"/>
            <a:ext cx="2265947" cy="2265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38200" y="2060403"/>
            <a:ext cx="10515600" cy="435133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ДоброЧат</a:t>
            </a:r>
            <a:r>
              <a:rPr lang="ru-RU" dirty="0" smtClean="0"/>
              <a:t>» был создан в 2017 году как сообщество молодых мам.</a:t>
            </a:r>
          </a:p>
          <a:p>
            <a:r>
              <a:rPr lang="ru-RU" dirty="0" smtClean="0"/>
              <a:t>С 2017 проект помогает семьям с детьми ОВЗ, детским приютам, семьям в трудной жизненной ситуации.</a:t>
            </a:r>
          </a:p>
          <a:p>
            <a:r>
              <a:rPr lang="ru-RU" dirty="0" smtClean="0"/>
              <a:t>Мы развиваем профессиональное волонтерство в России.</a:t>
            </a:r>
          </a:p>
          <a:p>
            <a:r>
              <a:rPr lang="ru-RU" dirty="0" smtClean="0"/>
              <a:t>Проводим "ДоброКлассы" для школьников с 1-11 классы.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Montserrat Medium" pitchFamily="2" charset="0"/>
              </a:rPr>
              <a:t>ДоброЧат</a:t>
            </a:r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» – это сообщество</a:t>
            </a:r>
            <a:endParaRPr lang="ru-RU" dirty="0">
              <a:solidFill>
                <a:schemeClr val="bg1"/>
              </a:solidFill>
              <a:latin typeface="Montserrat Medium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54615" y="1543050"/>
            <a:ext cx="5536069" cy="490796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Montserrat Medium" pitchFamily="2" charset="0"/>
              </a:rPr>
              <a:t>НАША МИССИЯ</a:t>
            </a:r>
          </a:p>
          <a:p>
            <a:pPr marL="0" indent="0">
              <a:buNone/>
            </a:pPr>
            <a:endParaRPr lang="ru-RU" dirty="0">
              <a:latin typeface="Montserrat Medium" pitchFamily="2" charset="0"/>
            </a:endParaRPr>
          </a:p>
          <a:p>
            <a:pPr marL="0" indent="0">
              <a:buNone/>
            </a:pPr>
            <a:r>
              <a:rPr lang="ru-RU" dirty="0">
                <a:latin typeface="Montserrat Medium" pitchFamily="2" charset="0"/>
              </a:rPr>
              <a:t>Внести вклад в развитие созидательного общества в России, путем развития профессионального волонтерства, организации благотворительных мероприятий, оказания помощи ближним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5400000">
            <a:off x="-419099" y="419097"/>
            <a:ext cx="6857997" cy="601980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" y="1701455"/>
            <a:ext cx="5181600" cy="345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509084" y="1831473"/>
            <a:ext cx="5181600" cy="4619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Montserrat Medium" pitchFamily="2" charset="0"/>
              </a:rPr>
              <a:t>Седа Каспарова – </a:t>
            </a:r>
            <a:r>
              <a:rPr lang="ru-RU" dirty="0">
                <a:latin typeface="Montserrat Medium" pitchFamily="2" charset="0"/>
              </a:rPr>
              <a:t>основатель масштабного образовательного проекта "Голос Может" в области публичных выступлений, постановки голоса и речи, в котором прошли обучение более 20 000 учеников со всего Мира.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5400000">
            <a:off x="-419099" y="419097"/>
            <a:ext cx="6857997" cy="6019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438902" y="431631"/>
            <a:ext cx="5181599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Montserrat Medium" pitchFamily="2" charset="0"/>
              </a:rPr>
              <a:t>Седа Каспарова – попечитель «</a:t>
            </a:r>
            <a:r>
              <a:rPr lang="ru-RU" sz="3200" b="1" dirty="0" err="1" smtClean="0">
                <a:latin typeface="Montserrat Medium" pitchFamily="2" charset="0"/>
              </a:rPr>
              <a:t>ДоброЧат</a:t>
            </a:r>
            <a:r>
              <a:rPr lang="ru-RU" sz="3200" b="1" dirty="0" smtClean="0">
                <a:latin typeface="Montserrat Medium" pitchFamily="2" charset="0"/>
              </a:rPr>
              <a:t>»</a:t>
            </a:r>
            <a:endParaRPr lang="ru-RU" sz="3200" b="1" dirty="0">
              <a:latin typeface="Montserrat Medium" pitchFamily="2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0843" y="1094412"/>
            <a:ext cx="5138111" cy="43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019800" y="0"/>
            <a:ext cx="61722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21119" y="1733883"/>
            <a:ext cx="5251782" cy="4639886"/>
          </a:xfrm>
          <a:prstGeom prst="rect">
            <a:avLst/>
          </a:prstGeom>
        </p:spPr>
      </p:pic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613358" y="1886284"/>
            <a:ext cx="4985084" cy="43701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Многие наши волонтёры – выпускники курса «Голос Может».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Montserrat Medium" pitchFamily="2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Montserrat Medium" pitchFamily="2" charset="0"/>
              </a:rPr>
              <a:t>ДоброЧат</a:t>
            </a:r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» – постоянный участник </a:t>
            </a:r>
            <a:r>
              <a:rPr lang="ru-RU" dirty="0" err="1" smtClean="0">
                <a:solidFill>
                  <a:schemeClr val="bg1"/>
                </a:solidFill>
                <a:latin typeface="Montserrat Medium" pitchFamily="2" charset="0"/>
              </a:rPr>
              <a:t>нетворкинг</a:t>
            </a:r>
            <a:r>
              <a:rPr lang="ru-RU" dirty="0">
                <a:solidFill>
                  <a:schemeClr val="bg1"/>
                </a:solidFill>
                <a:latin typeface="Montserrat Medium" pitchFamily="2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клуба «</a:t>
            </a:r>
            <a:r>
              <a:rPr lang="ru-RU" dirty="0" err="1" smtClean="0">
                <a:solidFill>
                  <a:schemeClr val="bg1"/>
                </a:solidFill>
                <a:latin typeface="Montserrat Medium" pitchFamily="2" charset="0"/>
              </a:rPr>
              <a:t>ГолосМожет</a:t>
            </a:r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».</a:t>
            </a:r>
            <a:endParaRPr lang="ru-RU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pic>
        <p:nvPicPr>
          <p:cNvPr id="7" name="Объект 5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9759" y="366797"/>
            <a:ext cx="3920281" cy="588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509084" y="1831473"/>
            <a:ext cx="5181600" cy="461954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Montserrat Medium" pitchFamily="2" charset="0"/>
              </a:rPr>
              <a:t>Сотрудники компаний, наших партнёров, участвуют в волонтёрских мероприятиях группами;</a:t>
            </a:r>
          </a:p>
          <a:p>
            <a:r>
              <a:rPr lang="ru-RU" dirty="0" smtClean="0">
                <a:latin typeface="Montserrat Medium" pitchFamily="2" charset="0"/>
              </a:rPr>
              <a:t>Компании оказывают помощь нашим подопечным своей продукцией;</a:t>
            </a:r>
          </a:p>
          <a:p>
            <a:r>
              <a:rPr lang="ru-RU" dirty="0" smtClean="0">
                <a:latin typeface="Montserrat Medium" pitchFamily="2" charset="0"/>
              </a:rPr>
              <a:t>«</a:t>
            </a:r>
            <a:r>
              <a:rPr lang="ru-RU" dirty="0" err="1" smtClean="0">
                <a:latin typeface="Montserrat Medium" pitchFamily="2" charset="0"/>
              </a:rPr>
              <a:t>ДоброЧат</a:t>
            </a:r>
            <a:r>
              <a:rPr lang="ru-RU" dirty="0" smtClean="0">
                <a:latin typeface="Montserrat Medium" pitchFamily="2" charset="0"/>
              </a:rPr>
              <a:t>» участвует в профессиональных сообществах (</a:t>
            </a:r>
            <a:r>
              <a:rPr lang="en-US" dirty="0" smtClean="0">
                <a:latin typeface="Montserrat Medium" pitchFamily="2" charset="0"/>
              </a:rPr>
              <a:t>WLC, </a:t>
            </a:r>
            <a:r>
              <a:rPr lang="ru-RU" dirty="0" smtClean="0">
                <a:latin typeface="Montserrat Medium" pitchFamily="2" charset="0"/>
              </a:rPr>
              <a:t>«Голос может»).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5400000">
            <a:off x="-419099" y="419097"/>
            <a:ext cx="6857997" cy="6019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438902" y="431631"/>
            <a:ext cx="5181599" cy="1325563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tserrat Medium" pitchFamily="2" charset="0"/>
              </a:rPr>
              <a:t>Корпоративное </a:t>
            </a:r>
            <a:r>
              <a:rPr lang="ru-RU" b="1" dirty="0" err="1" smtClean="0">
                <a:latin typeface="Montserrat Medium" pitchFamily="2" charset="0"/>
              </a:rPr>
              <a:t>волонтёрстово</a:t>
            </a:r>
            <a:endParaRPr lang="ru-RU" b="1" dirty="0">
              <a:latin typeface="Montserrat Medium" pitchFamily="2" charset="0"/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419099" y="484227"/>
            <a:ext cx="5181600" cy="58895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2915" y="889832"/>
            <a:ext cx="1209405" cy="1506606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37170" y="1094412"/>
            <a:ext cx="1828800" cy="1202436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82915" y="2599120"/>
            <a:ext cx="1769179" cy="1381121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21385" y="2968242"/>
            <a:ext cx="2764534" cy="460756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43399" y="3884153"/>
            <a:ext cx="1257300" cy="125730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82915" y="4512803"/>
            <a:ext cx="1577473" cy="1577473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746352" y="4832976"/>
            <a:ext cx="1257300" cy="125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509084" y="1469571"/>
            <a:ext cx="5181600" cy="4981445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Montserrat Medium" pitchFamily="2" charset="0"/>
            </a:endParaRPr>
          </a:p>
          <a:p>
            <a:r>
              <a:rPr lang="ru-RU" dirty="0" smtClean="0">
                <a:latin typeface="Montserrat Medium" pitchFamily="2" charset="0"/>
              </a:rPr>
              <a:t>Ежемесячно организовываем поездки к детям</a:t>
            </a:r>
          </a:p>
          <a:p>
            <a:r>
              <a:rPr lang="ru-RU" dirty="0" smtClean="0">
                <a:latin typeface="Montserrat Medium" pitchFamily="2" charset="0"/>
              </a:rPr>
              <a:t>Помогаем материально6 закупка продуктов, бытовой химии, одеждой и т.д.</a:t>
            </a:r>
          </a:p>
          <a:p>
            <a:r>
              <a:rPr lang="ru-RU" dirty="0" smtClean="0">
                <a:latin typeface="Montserrat Medium" pitchFamily="2" charset="0"/>
              </a:rPr>
              <a:t>Занимаемся с детьми</a:t>
            </a:r>
            <a:endParaRPr lang="ru-RU" dirty="0">
              <a:latin typeface="Montserrat Medium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rot="5400000">
            <a:off x="-419099" y="419097"/>
            <a:ext cx="6857997" cy="6019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93230" y="431631"/>
            <a:ext cx="5669763" cy="65144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Montserrat Medium" pitchFamily="2" charset="0"/>
              </a:rPr>
              <a:t>Мы помогаем приюту «Рождественский» с 2018 года, Калужская область</a:t>
            </a:r>
            <a:endParaRPr lang="ru-RU" sz="2400" b="1" dirty="0">
              <a:latin typeface="Montserrat Medium" pitchFamily="2" charset="0"/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1380837" y="2147045"/>
            <a:ext cx="4219862" cy="4226724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8246" y="2074282"/>
            <a:ext cx="4103115" cy="2709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838200" y="2060403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Один из самых крупных частных приютов в России</a:t>
            </a:r>
          </a:p>
          <a:p>
            <a:r>
              <a:rPr lang="ru-RU" dirty="0">
                <a:solidFill>
                  <a:schemeClr val="tx1"/>
                </a:solidFill>
              </a:rPr>
              <a:t>Проживают: дети, взрослые, вынужденные переселенцы с Донбасса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Мы помогаем: материально, закупаем продукты, бытовую химию, одежду, игры, канцелярию, а также для швейного цеха необходимое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16906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182562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Montserrat Medium" pitchFamily="2" charset="0"/>
              </a:rPr>
              <a:t>Кризисный </a:t>
            </a:r>
            <a:r>
              <a:rPr lang="ru-RU" dirty="0">
                <a:solidFill>
                  <a:schemeClr val="bg1"/>
                </a:solidFill>
                <a:latin typeface="Montserrat Medium" pitchFamily="2" charset="0"/>
              </a:rPr>
              <a:t>центр — приют «ПОКРОВ», Воронежская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509084" y="1831473"/>
            <a:ext cx="5181600" cy="4619543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Montserrat Medium" pitchFamily="2" charset="0"/>
              </a:rPr>
              <a:t>ЕДИНСТВО</a:t>
            </a:r>
          </a:p>
          <a:p>
            <a:endParaRPr lang="ru-RU" dirty="0">
              <a:latin typeface="Montserrat Medium" pitchFamily="2" charset="0"/>
            </a:endParaRPr>
          </a:p>
          <a:p>
            <a:endParaRPr lang="ru-RU" dirty="0">
              <a:latin typeface="Montserrat Medium" pitchFamily="2" charset="0"/>
            </a:endParaRPr>
          </a:p>
          <a:p>
            <a:r>
              <a:rPr lang="ru-RU" dirty="0">
                <a:latin typeface="Montserrat Medium" pitchFamily="2" charset="0"/>
              </a:rPr>
              <a:t>РАЗВИТИЕ</a:t>
            </a:r>
          </a:p>
          <a:p>
            <a:endParaRPr lang="ru-RU" dirty="0">
              <a:latin typeface="Montserrat Medium" pitchFamily="2" charset="0"/>
            </a:endParaRPr>
          </a:p>
          <a:p>
            <a:r>
              <a:rPr lang="ru-RU" dirty="0">
                <a:latin typeface="Montserrat Medium" pitchFamily="2" charset="0"/>
              </a:rPr>
              <a:t>ПРОФЕССИОНАЛИЗМ</a:t>
            </a:r>
          </a:p>
          <a:p>
            <a:endParaRPr lang="ru-RU" dirty="0">
              <a:latin typeface="Montserrat Medium" pitchFamily="2" charset="0"/>
            </a:endParaRPr>
          </a:p>
          <a:p>
            <a:r>
              <a:rPr lang="ru-RU" dirty="0">
                <a:latin typeface="Montserrat Medium" pitchFamily="2" charset="0"/>
              </a:rPr>
              <a:t>ЛЮБОВЬ</a:t>
            </a:r>
          </a:p>
        </p:txBody>
      </p:sp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976258" y="431631"/>
            <a:ext cx="5644244" cy="1325563"/>
          </a:xfrm>
        </p:spPr>
        <p:txBody>
          <a:bodyPr/>
          <a:lstStyle/>
          <a:p>
            <a:r>
              <a:rPr lang="ru-RU" b="1" dirty="0" smtClean="0">
                <a:latin typeface="Montserrat Medium" pitchFamily="2" charset="0"/>
              </a:rPr>
              <a:t>НАШИ ЦЕННОСТИ:</a:t>
            </a:r>
            <a:endParaRPr lang="ru-RU" b="1" dirty="0">
              <a:latin typeface="Montserrat Medium" pitchFamily="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3503"/>
            <a:ext cx="5669769" cy="6854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9769" y="1551602"/>
            <a:ext cx="2810230" cy="3754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553</Words>
  <Application>Microsoft Office PowerPoint</Application>
  <PresentationFormat>Произвольный</PresentationFormat>
  <Paragraphs>61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ДЕЛАЮ ДОБРО!</vt:lpstr>
      <vt:lpstr>«ДоброЧат» – это сообщество</vt:lpstr>
      <vt:lpstr>Презентация PowerPoint</vt:lpstr>
      <vt:lpstr>Седа Каспарова – попечитель «ДоброЧат»</vt:lpstr>
      <vt:lpstr>Презентация PowerPoint</vt:lpstr>
      <vt:lpstr>Корпоративное волонтёрстово</vt:lpstr>
      <vt:lpstr>Приют «Рождественский»</vt:lpstr>
      <vt:lpstr>Кризисный центр — приют «ПОКРОВ»</vt:lpstr>
      <vt:lpstr>Основные принципы</vt:lpstr>
      <vt:lpstr>Позитивный подход: благотворительность без боли </vt:lpstr>
      <vt:lpstr>«Добрая Ёлка»</vt:lpstr>
      <vt:lpstr>«Сказка в дом»</vt:lpstr>
      <vt:lpstr>Помощь детям с ОВЗ</vt:lpstr>
      <vt:lpstr>«ДоброКлассы»</vt:lpstr>
      <vt:lpstr>ДЕЛАЮ ДОБРО!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Делаю Добро!</dc:title>
  <dc:creator>ovchinnikovaa03@gmail.com</dc:creator>
  <cp:lastModifiedBy>Елена</cp:lastModifiedBy>
  <cp:revision>16</cp:revision>
  <dcterms:created xsi:type="dcterms:W3CDTF">2023-07-11T06:20:21Z</dcterms:created>
  <dcterms:modified xsi:type="dcterms:W3CDTF">2024-04-06T17:20:40Z</dcterms:modified>
</cp:coreProperties>
</file>