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2" r:id="rId2"/>
    <p:sldId id="263" r:id="rId3"/>
    <p:sldId id="264" r:id="rId4"/>
    <p:sldId id="265" r:id="rId5"/>
  </p:sldIdLst>
  <p:sldSz cx="9144000" cy="6858000" type="screen4x3"/>
  <p:notesSz cx="6858000" cy="9144000"/>
  <p:embeddedFontLst>
    <p:embeddedFont>
      <p:font typeface="PT Sans" panose="020B0604020202020204" charset="-52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6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1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1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4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0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7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9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7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2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3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2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r="1899" b="11874"/>
          <a:stretch/>
        </p:blipFill>
        <p:spPr>
          <a:xfrm flipH="1">
            <a:off x="467542" y="1296502"/>
            <a:ext cx="8648343" cy="55888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2174505"/>
            <a:ext cx="7632847" cy="202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03648" y="1949984"/>
            <a:ext cx="771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«Дом, в котором я живу»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«Новогодний переполох»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30" y="2053446"/>
            <a:ext cx="151418" cy="151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30" y="2310024"/>
            <a:ext cx="151418" cy="151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2232"/>
            <a:ext cx="5328592" cy="7586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367" y="1496874"/>
            <a:ext cx="512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ПОЛЮБИВШИЕСЯ ТРАДИЦИОННЫЕ КОНКУРСЫ: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2755" y="2564904"/>
            <a:ext cx="7712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обобщение и распространение опыта работы лучших советов общественности,  активных жителей МКД; стимулирование их деятельности по совершенствованию работы с населением в решении вопросов местного значения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7" y="2492896"/>
            <a:ext cx="1329785" cy="6201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3167" y="2613273"/>
            <a:ext cx="7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ЦЕЛЬ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4" y="5877273"/>
            <a:ext cx="6508716" cy="100811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86926"/>
            <a:ext cx="4032448" cy="309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72" y="6047275"/>
            <a:ext cx="5411128" cy="8381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94736"/>
            <a:ext cx="3407997" cy="24465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5"/>
            <a:ext cx="3407997" cy="24465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17994"/>
            <a:ext cx="3407997" cy="24465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27" y="3933056"/>
            <a:ext cx="3407997" cy="2446533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2627784" y="3430047"/>
            <a:ext cx="4094659" cy="750987"/>
            <a:chOff x="-57266" y="3390413"/>
            <a:chExt cx="4094659" cy="75098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266" y="3390413"/>
              <a:ext cx="4022650" cy="7509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5383" y="3510436"/>
              <a:ext cx="3882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PT Sans" panose="020B0503020203020204" pitchFamily="34" charset="-52"/>
                </a:rPr>
                <a:t>«ДОМ, в котором я живу»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09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72" y="6047275"/>
            <a:ext cx="5411128" cy="8381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8" y="3982011"/>
            <a:ext cx="3744416" cy="26880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81319"/>
            <a:ext cx="3744416" cy="2688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33" y="1266171"/>
            <a:ext cx="3744416" cy="26880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1" y="1276177"/>
            <a:ext cx="3744416" cy="268804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339750" y="3576751"/>
            <a:ext cx="4608512" cy="860361"/>
            <a:chOff x="2627784" y="3360727"/>
            <a:chExt cx="4608512" cy="86036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3360727"/>
              <a:ext cx="4608512" cy="8603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840432" y="3550070"/>
              <a:ext cx="425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PT Sans" panose="020B0503020203020204" pitchFamily="34" charset="-52"/>
                </a:rPr>
                <a:t>«НОВОГОДНИЙ ПЕРЕПОЛОХ»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3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33"/>
          <a:stretch/>
        </p:blipFill>
        <p:spPr>
          <a:xfrm flipH="1">
            <a:off x="0" y="152925"/>
            <a:ext cx="7199784" cy="5256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84" y="5877273"/>
            <a:ext cx="6508716" cy="10081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48" y="1316718"/>
            <a:ext cx="3333856" cy="23933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08" y="3814384"/>
            <a:ext cx="3333856" cy="23933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4" y="2780928"/>
            <a:ext cx="4848454" cy="29444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" y="1481210"/>
            <a:ext cx="4532341" cy="10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29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55</Words>
  <Application>Microsoft Office PowerPoint</Application>
  <PresentationFormat>Экран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PT Sans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Еременко Екатерина Александровна</dc:creator>
  <cp:lastModifiedBy>Пользователь Windows</cp:lastModifiedBy>
  <cp:revision>36</cp:revision>
  <dcterms:created xsi:type="dcterms:W3CDTF">2022-07-15T07:25:38Z</dcterms:created>
  <dcterms:modified xsi:type="dcterms:W3CDTF">2022-11-06T11:44:19Z</dcterms:modified>
</cp:coreProperties>
</file>