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304" r:id="rId4"/>
    <p:sldId id="292" r:id="rId5"/>
    <p:sldId id="286" r:id="rId6"/>
    <p:sldId id="289" r:id="rId7"/>
    <p:sldId id="288" r:id="rId8"/>
    <p:sldId id="287" r:id="rId9"/>
    <p:sldId id="293" r:id="rId10"/>
    <p:sldId id="285" r:id="rId11"/>
    <p:sldId id="291" r:id="rId12"/>
    <p:sldId id="295" r:id="rId13"/>
    <p:sldId id="294" r:id="rId14"/>
    <p:sldId id="297" r:id="rId15"/>
    <p:sldId id="298" r:id="rId16"/>
    <p:sldId id="302" r:id="rId17"/>
    <p:sldId id="300" r:id="rId18"/>
    <p:sldId id="299" r:id="rId19"/>
    <p:sldId id="301" r:id="rId20"/>
    <p:sldId id="303" r:id="rId21"/>
    <p:sldId id="305" r:id="rId22"/>
    <p:sldId id="30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5" autoAdjust="0"/>
    <p:restoredTop sz="94660"/>
  </p:normalViewPr>
  <p:slideViewPr>
    <p:cSldViewPr snapToGrid="0">
      <p:cViewPr>
        <p:scale>
          <a:sx n="33" d="100"/>
          <a:sy n="33" d="100"/>
        </p:scale>
        <p:origin x="181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0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0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7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2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5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5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36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6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71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6AD74-0E08-4DAE-AA3B-89F0620FCD94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F872-F20B-4A42-9251-046CE7242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969" y="518615"/>
            <a:ext cx="114742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«Давайте дружить!»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волонтёрский проект </a:t>
            </a:r>
          </a:p>
          <a:p>
            <a:pPr algn="ctr"/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565" y="171568"/>
            <a:ext cx="9122968" cy="65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15" y="203302"/>
            <a:ext cx="8700185" cy="65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97" y="150511"/>
            <a:ext cx="8742635" cy="65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6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0" y="493751"/>
            <a:ext cx="9204630" cy="61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2" y="594417"/>
            <a:ext cx="7583948" cy="5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057" y="243617"/>
            <a:ext cx="4778074" cy="637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01" y="106600"/>
            <a:ext cx="8859732" cy="66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7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31" y="236164"/>
            <a:ext cx="9457934" cy="63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8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01" y="287606"/>
            <a:ext cx="9427864" cy="62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77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41" y="55165"/>
            <a:ext cx="8996892" cy="67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13" y="355661"/>
            <a:ext cx="9223619" cy="614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78" y="207963"/>
            <a:ext cx="8866716" cy="66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969" y="518615"/>
            <a:ext cx="114742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«Давайте дружить!»</a:t>
            </a:r>
          </a:p>
          <a:p>
            <a:pPr algn="ctr"/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волонтёрский проект </a:t>
            </a:r>
          </a:p>
          <a:p>
            <a:pPr algn="ctr"/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llfest.ru/sites/default/files/byt_dob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" y="-295488"/>
            <a:ext cx="10647051" cy="71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58" y="85456"/>
            <a:ext cx="8916117" cy="66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65" y="90858"/>
            <a:ext cx="8901710" cy="66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7" y="265470"/>
            <a:ext cx="9041675" cy="632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19" y="-137161"/>
            <a:ext cx="9326881" cy="699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43" y="136042"/>
            <a:ext cx="8761732" cy="65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9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51" y="274600"/>
            <a:ext cx="8411733" cy="63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7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030538"/>
            <a:ext cx="11216640" cy="10604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krot.info/uploads/posts/2020-01/1579527857_15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33" y="115350"/>
            <a:ext cx="8990200" cy="67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12</Words>
  <Application>Microsoft Office PowerPoint</Application>
  <PresentationFormat>Широкоэкранный</PresentationFormat>
  <Paragraphs>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Звягина</dc:creator>
  <cp:lastModifiedBy>Звягина</cp:lastModifiedBy>
  <cp:revision>7</cp:revision>
  <dcterms:created xsi:type="dcterms:W3CDTF">2020-06-15T11:49:19Z</dcterms:created>
  <dcterms:modified xsi:type="dcterms:W3CDTF">2020-06-15T13:03:11Z</dcterms:modified>
</cp:coreProperties>
</file>