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04914-A0C8-431F-896C-21A94F2C2AE2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27F3F-8B27-4E3C-935A-1A61AF281E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5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27F3F-8B27-4E3C-935A-1A61AF281E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5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199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51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5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4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8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4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2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4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47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2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36BC-A982-49B3-BDAF-B2ABD10E592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99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D36BC-A982-49B3-BDAF-B2ABD10E592E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AC0EF-D61D-4B90-9223-B78F6E31B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75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9933"/>
            <a:ext cx="9144000" cy="1349296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Волонтерское отряд Краснобродского центра молодежи!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5551" y="2720898"/>
            <a:ext cx="2977376" cy="3233853"/>
          </a:xfrm>
        </p:spPr>
        <p:txBody>
          <a:bodyPr>
            <a:noAutofit/>
          </a:bodyPr>
          <a:lstStyle/>
          <a:p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Кто если не МЫ!!!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08" y="2419815"/>
            <a:ext cx="5501266" cy="4125950"/>
          </a:xfrm>
          <a:prstGeom prst="rect">
            <a:avLst/>
          </a:prstGeom>
        </p:spPr>
      </p:pic>
      <p:sp>
        <p:nvSpPr>
          <p:cNvPr id="5" name="Сердце 4"/>
          <p:cNvSpPr/>
          <p:nvPr/>
        </p:nvSpPr>
        <p:spPr>
          <a:xfrm rot="20304783">
            <a:off x="325712" y="3923573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Круглая лента лицом вверх 5"/>
          <p:cNvSpPr/>
          <p:nvPr/>
        </p:nvSpPr>
        <p:spPr>
          <a:xfrm>
            <a:off x="1" y="2788209"/>
            <a:ext cx="4638908" cy="758952"/>
          </a:xfrm>
          <a:prstGeom prst="ellipse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6932341" y="1517723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 rot="1156722">
            <a:off x="3445728" y="3859395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Сердце 8"/>
          <p:cNvSpPr/>
          <p:nvPr/>
        </p:nvSpPr>
        <p:spPr>
          <a:xfrm>
            <a:off x="2025110" y="2632761"/>
            <a:ext cx="914400" cy="914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углая лента лицом вверх 9"/>
          <p:cNvSpPr/>
          <p:nvPr/>
        </p:nvSpPr>
        <p:spPr>
          <a:xfrm rot="10800000">
            <a:off x="0" y="5084956"/>
            <a:ext cx="4638906" cy="758952"/>
          </a:xfrm>
          <a:prstGeom prst="ellipse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8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rgbClr val="7030A0"/>
                </a:solidFill>
              </a:rPr>
              <a:t>Наша миссия:</a:t>
            </a:r>
            <a:endParaRPr lang="ru-RU" sz="9600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377" y="1349296"/>
            <a:ext cx="3507329" cy="2630497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6" y="1507013"/>
            <a:ext cx="3278317" cy="2458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99" y="1559846"/>
            <a:ext cx="3401052" cy="25507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6" y="4197685"/>
            <a:ext cx="3404839" cy="2553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597" y="4218646"/>
            <a:ext cx="3376891" cy="2532668"/>
          </a:xfrm>
          <a:prstGeom prst="rect">
            <a:avLst/>
          </a:prstGeom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936380" y="4471639"/>
            <a:ext cx="3869473" cy="225254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Чистые берега!!!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766" y="365125"/>
            <a:ext cx="9380034" cy="1325563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Привлечение внимания к здоровому образу жизни!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00" y="1590655"/>
            <a:ext cx="2636980" cy="1977735"/>
          </a:xfrm>
        </p:spPr>
      </p:pic>
      <p:sp>
        <p:nvSpPr>
          <p:cNvPr id="4" name="Двойные фигурные скобки 3"/>
          <p:cNvSpPr/>
          <p:nvPr/>
        </p:nvSpPr>
        <p:spPr>
          <a:xfrm rot="5400000">
            <a:off x="5419494" y="-3579537"/>
            <a:ext cx="1806493" cy="9233208"/>
          </a:xfrm>
          <a:prstGeom prst="bracePair">
            <a:avLst>
              <a:gd name="adj" fmla="val 168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81" y="1790532"/>
            <a:ext cx="3256156" cy="2442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6" y="1609202"/>
            <a:ext cx="2587519" cy="19406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12" y="3915597"/>
            <a:ext cx="3579541" cy="2684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10878" y="4170419"/>
            <a:ext cx="2968117" cy="22260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195" y="4082866"/>
            <a:ext cx="3579541" cy="268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0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600" dirty="0">
                <a:solidFill>
                  <a:srgbClr val="FF0000"/>
                </a:solidFill>
              </a:rPr>
              <a:t>З</a:t>
            </a:r>
            <a:r>
              <a:rPr lang="ru-RU" sz="6600" dirty="0" smtClean="0">
                <a:solidFill>
                  <a:srgbClr val="FF0000"/>
                </a:solidFill>
              </a:rPr>
              <a:t>абота о старшем поколении!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2" y="2182696"/>
            <a:ext cx="3039331" cy="405244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450" y="4208917"/>
            <a:ext cx="3462169" cy="259662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43" y="1573473"/>
            <a:ext cx="5459393" cy="363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6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Делаем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жизнь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ярче</a:t>
            </a:r>
            <a:r>
              <a:rPr lang="ru-RU" dirty="0" smtClean="0">
                <a:solidFill>
                  <a:srgbClr val="FFFF00"/>
                </a:solidFill>
              </a:rPr>
              <a:t>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91" y="1690688"/>
            <a:ext cx="3014087" cy="22605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9908" y="3393105"/>
            <a:ext cx="3389974" cy="2542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14" y="2541898"/>
            <a:ext cx="3330497" cy="2497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08" y="4148787"/>
            <a:ext cx="3233855" cy="242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8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062" y="0"/>
            <a:ext cx="2895557" cy="38607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2" y="0"/>
            <a:ext cx="6653560" cy="3742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42" y="0"/>
            <a:ext cx="2420744" cy="43561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18134" y="3498115"/>
            <a:ext cx="3860416" cy="2895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34937"/>
            <a:ext cx="4430750" cy="3323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03" y="3298023"/>
            <a:ext cx="4713247" cy="353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6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Только сообща возможно что-то улучшить!!!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90" y="1690688"/>
            <a:ext cx="6705600" cy="5029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8" y="1690688"/>
            <a:ext cx="4839322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79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40</Words>
  <Application>Microsoft Office PowerPoint</Application>
  <PresentationFormat>Широкоэкранный</PresentationFormat>
  <Paragraphs>11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Волонтерское отряд Краснобродского центра молодежи!</vt:lpstr>
      <vt:lpstr>Наша миссия:</vt:lpstr>
      <vt:lpstr>Привлечение внимания к здоровому образу жизни!</vt:lpstr>
      <vt:lpstr>Забота о старшем поколении!</vt:lpstr>
      <vt:lpstr>Делаем жизнь ярче!</vt:lpstr>
      <vt:lpstr>Презентация PowerPoint</vt:lpstr>
      <vt:lpstr>Только сообща возможно что-то улучшить!!!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Волонтерское движение Добрые Люди Краснобродского (ДЛК)!</dc:title>
  <dc:creator>Pavel AD</dc:creator>
  <cp:lastModifiedBy>Pavel AD</cp:lastModifiedBy>
  <cp:revision>9</cp:revision>
  <dcterms:created xsi:type="dcterms:W3CDTF">2021-10-14T01:36:38Z</dcterms:created>
  <dcterms:modified xsi:type="dcterms:W3CDTF">2021-10-18T08:42:55Z</dcterms:modified>
</cp:coreProperties>
</file>