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7" r:id="rId6"/>
    <p:sldId id="259" r:id="rId7"/>
    <p:sldId id="264" r:id="rId8"/>
    <p:sldId id="263" r:id="rId9"/>
    <p:sldId id="262" r:id="rId10"/>
    <p:sldId id="258" r:id="rId11"/>
    <p:sldId id="266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1619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БЮДЖЕТНОЕ УЧРЕЖДЕНИЕ СОЦИАЛЬНОГО ОБСЛУЖИВАНИЯ ИВАНОВСКОЙ ОБЛАСТИ «ЗАВОЛЖСКИЙ ЦЕНТР СОЦИАЛЬНОГО ОБСЛУЖИВАНИЯ»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268760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Социальный </a:t>
            </a:r>
            <a:r>
              <a:rPr lang="ru-RU" sz="4800" b="1" dirty="0">
                <a:solidFill>
                  <a:schemeClr val="bg1"/>
                </a:solidFill>
              </a:rPr>
              <a:t>проект «#ЭкоСеребро»</a:t>
            </a:r>
          </a:p>
        </p:txBody>
      </p:sp>
      <p:pic>
        <p:nvPicPr>
          <p:cNvPr id="1027" name="Picture 3" descr="F:\ПРОЕКТЫ\Проекты 2023\логоти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66" y="3356045"/>
            <a:ext cx="4284476" cy="3002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39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F:\ПРОЕКТЫ\Проекты 2023\Конкурс Премия Мывместе-2023- на сайте Добро.ру\выборка фото на конкурс Премия МЫВМЕСТЕ -\плоггинг-2022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8" y="289758"/>
            <a:ext cx="4103270" cy="307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ПРОЕКТЫ\Проекты 2023\Конкурс Премия Мывместе-2023- на сайте Добро.ру\выборка фото на конкурс Премия МЫВМЕСТЕ -\плоггинг-2022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8" y="3575248"/>
            <a:ext cx="4103270" cy="307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ПРОЕКТЫ\Проекты 2023\Конкурс Премия Мывместе-2023- на сайте Добро.ру\выборка фото на конкурс Премия МЫВМЕСТЕ -\плоггинг-2022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5248"/>
            <a:ext cx="4108377" cy="30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1228319"/>
            <a:ext cx="3676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Экологическая акция «Плоггинг – вместе за спорт и экологию»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3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ПРОЕКТЫ\Проекты 2023\Конкурс Премия Мывместе-2023- на сайте Добро.ру\выборка фото на конкурс Премия МЫВМЕСТЕ -\сирень победы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092" y="7803258"/>
            <a:ext cx="9327737" cy="69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ПРОЕКТЫ\Проекты 2023\Конкурс Премия Мывместе-2023- на сайте Добро.ру\выборка фото на конкурс Премия МЫВМЕСТЕ -\сирень победы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092" y="7803258"/>
            <a:ext cx="9327737" cy="69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ПРОЕКТЫ\Проекты 2023\Конкурс Премия Мывместе-2023- на сайте Добро.ру\выборка фото на конкурс Премия МЫВМЕСТЕ -\сирень победы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2256"/>
            <a:ext cx="4162103" cy="27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ПРОЕКТЫ\Проекты 2023\Конкурс Премия Мывместе-2023- на сайте Добро.ру\выборка фото на конкурс Премия МЫВМЕСТЕ -\сирень победы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627021"/>
            <a:ext cx="4162103" cy="31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ПРОЕКТЫ\Проекты 2023\Конкурс Премия Мывместе-2023- на сайте Добро.ру\выборка фото на конкурс Премия МЫВМЕСТЕ -\сирень победы (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627021"/>
            <a:ext cx="4162103" cy="31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92993" y="1969623"/>
            <a:ext cx="367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«Сирень Победы»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05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ПРОЕКТЫ\Проекты 2023\Конкурс Премия Мывместе-2023- на сайте Добро.ру\выборка фото на конкурс Премия МЫВМЕСТЕ -\экоурок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066478" cy="30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ПРОЕКТЫ\Проекты 2023\Конкурс Премия Мывместе-2023- на сайте Добро.ру\выборка фото на конкурс Премия МЫВМЕСТЕ -\экоурок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04297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ПРОЕКТЫ\Проекты 2023\Конкурс Премия Мывместе-2023- на сайте Добро.ру\выборка фото на конкурс Премия МЫВМЕСТЕ -\экоурок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85045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0176" y="1484784"/>
            <a:ext cx="3676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Эко-урок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для школьников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5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954" y="620688"/>
            <a:ext cx="84512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u="sng" dirty="0" smtClean="0">
                <a:latin typeface="Times New Roman"/>
                <a:ea typeface="Calibri"/>
              </a:rPr>
              <a:t>Цель проекта</a:t>
            </a:r>
            <a:r>
              <a:rPr lang="ru-RU" sz="2400" b="1" dirty="0" smtClean="0">
                <a:latin typeface="Times New Roman"/>
                <a:ea typeface="Calibri"/>
              </a:rPr>
              <a:t>:</a:t>
            </a:r>
          </a:p>
          <a:p>
            <a:pPr algn="ctr"/>
            <a:r>
              <a:rPr lang="ru-RU" sz="2400" b="1" dirty="0" smtClean="0">
                <a:latin typeface="Times New Roman"/>
                <a:ea typeface="Calibri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Популяризация идеи активного долголетия граждан старшего </a:t>
            </a:r>
            <a:endParaRPr lang="ru-RU" sz="2400" dirty="0" smtClean="0">
              <a:latin typeface="Times New Roman"/>
              <a:ea typeface="Calibri"/>
            </a:endParaRPr>
          </a:p>
          <a:p>
            <a:pPr algn="ctr"/>
            <a:r>
              <a:rPr lang="ru-RU" sz="2400" dirty="0" smtClean="0">
                <a:latin typeface="Times New Roman"/>
                <a:ea typeface="Calibri"/>
              </a:rPr>
              <a:t>возраста  </a:t>
            </a:r>
            <a:r>
              <a:rPr lang="ru-RU" sz="2400" dirty="0">
                <a:latin typeface="Times New Roman"/>
                <a:ea typeface="Calibri"/>
              </a:rPr>
              <a:t>через вовлечение их в экологическое волонтерство.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574" y="2132856"/>
            <a:ext cx="8883009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u="sng" dirty="0">
                <a:latin typeface="Times New Roman"/>
                <a:ea typeface="Calibri"/>
              </a:rPr>
              <a:t>Задачи проекта</a:t>
            </a:r>
            <a:r>
              <a:rPr lang="ru-RU" sz="2400" b="1" dirty="0" smtClean="0">
                <a:latin typeface="Times New Roman"/>
                <a:ea typeface="Calibri"/>
              </a:rPr>
              <a:t>:</a:t>
            </a:r>
          </a:p>
          <a:p>
            <a:r>
              <a:rPr lang="ru-RU" sz="2400" b="1" dirty="0" smtClean="0">
                <a:latin typeface="Times New Roman"/>
                <a:ea typeface="Calibri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1.Увеличение численности отряда «серебряных» волонтеров</a:t>
            </a:r>
            <a:r>
              <a:rPr lang="ru-RU" sz="2400" dirty="0" smtClean="0">
                <a:latin typeface="Times New Roman"/>
                <a:ea typeface="Calibri"/>
              </a:rPr>
              <a:t>,</a:t>
            </a:r>
          </a:p>
          <a:p>
            <a:r>
              <a:rPr lang="ru-RU" sz="2400" dirty="0" smtClean="0">
                <a:latin typeface="Times New Roman"/>
                <a:ea typeface="Calibri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готовых заниматься </a:t>
            </a:r>
            <a:r>
              <a:rPr lang="ru-RU" sz="2400" dirty="0" smtClean="0">
                <a:latin typeface="Times New Roman"/>
                <a:ea typeface="Calibri"/>
              </a:rPr>
              <a:t>экологическим </a:t>
            </a:r>
            <a:r>
              <a:rPr lang="ru-RU" sz="2400" dirty="0" err="1">
                <a:latin typeface="Times New Roman"/>
                <a:ea typeface="Calibri"/>
              </a:rPr>
              <a:t>волонтерством</a:t>
            </a:r>
            <a:r>
              <a:rPr lang="ru-RU" sz="2400" dirty="0">
                <a:latin typeface="Times New Roman"/>
                <a:ea typeface="Calibri"/>
              </a:rPr>
              <a:t> на базе </a:t>
            </a:r>
            <a:endParaRPr lang="ru-RU" sz="2400" dirty="0" smtClean="0">
              <a:latin typeface="Times New Roman"/>
              <a:ea typeface="Calibri"/>
            </a:endParaRPr>
          </a:p>
          <a:p>
            <a:r>
              <a:rPr lang="ru-RU" sz="2400" dirty="0" smtClean="0">
                <a:latin typeface="Times New Roman"/>
                <a:ea typeface="Calibri"/>
              </a:rPr>
              <a:t>ОБУСО «</a:t>
            </a:r>
            <a:r>
              <a:rPr lang="ru-RU" sz="2400" dirty="0">
                <a:latin typeface="Times New Roman"/>
                <a:ea typeface="Calibri"/>
              </a:rPr>
              <a:t>Заволжский ЦСО». </a:t>
            </a:r>
          </a:p>
          <a:p>
            <a:r>
              <a:rPr lang="ru-RU" sz="2400" dirty="0">
                <a:latin typeface="Times New Roman"/>
                <a:ea typeface="Calibri"/>
              </a:rPr>
              <a:t>2.Популяризация нового направления эко-фитнеса «Плоггинг» </a:t>
            </a:r>
            <a:endParaRPr lang="ru-RU" sz="2400" dirty="0" smtClean="0">
              <a:latin typeface="Times New Roman"/>
              <a:ea typeface="Calibri"/>
            </a:endParaRPr>
          </a:p>
          <a:p>
            <a:r>
              <a:rPr lang="ru-RU" sz="2400" dirty="0" smtClean="0">
                <a:latin typeface="Times New Roman"/>
                <a:ea typeface="Calibri"/>
              </a:rPr>
              <a:t>в </a:t>
            </a:r>
            <a:r>
              <a:rPr lang="ru-RU" sz="2400" dirty="0">
                <a:latin typeface="Times New Roman"/>
                <a:ea typeface="Calibri"/>
              </a:rPr>
              <a:t>среде граждан старшего возраста (акции, мероприятия проекта).</a:t>
            </a:r>
          </a:p>
          <a:p>
            <a:r>
              <a:rPr lang="ru-RU" sz="2400" dirty="0">
                <a:latin typeface="Times New Roman"/>
                <a:ea typeface="Calibri"/>
              </a:rPr>
              <a:t>3.Организация экологического просвещения </a:t>
            </a:r>
            <a:r>
              <a:rPr lang="ru-RU" sz="2400" dirty="0" smtClean="0">
                <a:latin typeface="Times New Roman"/>
                <a:ea typeface="Calibri"/>
              </a:rPr>
              <a:t>населения</a:t>
            </a:r>
          </a:p>
          <a:p>
            <a:r>
              <a:rPr lang="ru-RU" sz="2400" dirty="0" smtClean="0">
                <a:latin typeface="Times New Roman"/>
                <a:ea typeface="Calibri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(«</a:t>
            </a:r>
            <a:r>
              <a:rPr lang="ru-RU" sz="2400" dirty="0" err="1">
                <a:latin typeface="Times New Roman"/>
                <a:ea typeface="Calibri"/>
              </a:rPr>
              <a:t>эколекторий</a:t>
            </a:r>
            <a:r>
              <a:rPr lang="ru-RU" sz="2400" dirty="0">
                <a:latin typeface="Times New Roman"/>
                <a:ea typeface="Calibri"/>
              </a:rPr>
              <a:t>», </a:t>
            </a:r>
            <a:r>
              <a:rPr lang="ru-RU" sz="2400" dirty="0" smtClean="0">
                <a:latin typeface="Times New Roman"/>
                <a:ea typeface="Calibri"/>
              </a:rPr>
              <a:t>распространение </a:t>
            </a:r>
            <a:r>
              <a:rPr lang="ru-RU" sz="2400" dirty="0">
                <a:latin typeface="Times New Roman"/>
                <a:ea typeface="Calibri"/>
              </a:rPr>
              <a:t>наглядной агитации).</a:t>
            </a:r>
          </a:p>
          <a:p>
            <a:r>
              <a:rPr lang="ru-RU" sz="2400" dirty="0">
                <a:latin typeface="Times New Roman"/>
                <a:ea typeface="Calibri"/>
              </a:rPr>
              <a:t>4.Пропаганда физической активности. </a:t>
            </a:r>
            <a:r>
              <a:rPr lang="ru-RU" sz="2400" dirty="0" smtClean="0">
                <a:latin typeface="Times New Roman"/>
                <a:ea typeface="Calibri"/>
              </a:rPr>
              <a:t>Профилактика </a:t>
            </a:r>
          </a:p>
          <a:p>
            <a:r>
              <a:rPr lang="ru-RU" sz="2400" dirty="0" smtClean="0">
                <a:latin typeface="Times New Roman"/>
                <a:ea typeface="Calibri"/>
              </a:rPr>
              <a:t>здорового </a:t>
            </a:r>
            <a:r>
              <a:rPr lang="ru-RU" sz="2400" dirty="0">
                <a:latin typeface="Times New Roman"/>
                <a:ea typeface="Calibri"/>
              </a:rPr>
              <a:t>образа жизни </a:t>
            </a:r>
            <a:r>
              <a:rPr lang="ru-RU" sz="2400" dirty="0" smtClean="0">
                <a:latin typeface="Times New Roman"/>
                <a:ea typeface="Calibri"/>
              </a:rPr>
              <a:t>среди </a:t>
            </a:r>
            <a:r>
              <a:rPr lang="ru-RU" sz="2400" dirty="0">
                <a:latin typeface="Times New Roman"/>
                <a:ea typeface="Calibri"/>
              </a:rPr>
              <a:t>граждан </a:t>
            </a:r>
            <a:r>
              <a:rPr lang="ru-RU" sz="2400" dirty="0" smtClean="0">
                <a:latin typeface="Times New Roman"/>
                <a:ea typeface="Calibri"/>
              </a:rPr>
              <a:t>старшего </a:t>
            </a:r>
            <a:r>
              <a:rPr lang="ru-RU" sz="2400" dirty="0">
                <a:latin typeface="Times New Roman"/>
                <a:ea typeface="Calibri"/>
              </a:rPr>
              <a:t>поколения </a:t>
            </a:r>
            <a:endParaRPr lang="ru-RU" sz="2400" dirty="0" smtClean="0">
              <a:latin typeface="Times New Roman"/>
              <a:ea typeface="Calibri"/>
            </a:endParaRPr>
          </a:p>
          <a:p>
            <a:r>
              <a:rPr lang="ru-RU" sz="2400" dirty="0" smtClean="0">
                <a:latin typeface="Times New Roman"/>
                <a:ea typeface="Calibri"/>
              </a:rPr>
              <a:t>(«</a:t>
            </a:r>
            <a:r>
              <a:rPr lang="ru-RU" sz="2400" dirty="0">
                <a:latin typeface="Times New Roman"/>
                <a:ea typeface="Calibri"/>
              </a:rPr>
              <a:t>Плоггинг», «</a:t>
            </a:r>
            <a:r>
              <a:rPr lang="ru-RU" sz="2400" dirty="0" err="1">
                <a:latin typeface="Times New Roman"/>
                <a:ea typeface="Calibri"/>
              </a:rPr>
              <a:t>эколекторий</a:t>
            </a:r>
            <a:r>
              <a:rPr lang="ru-RU" sz="2400" dirty="0">
                <a:latin typeface="Times New Roman"/>
                <a:ea typeface="Calibri"/>
              </a:rPr>
              <a:t>», акции).</a:t>
            </a:r>
          </a:p>
        </p:txBody>
      </p:sp>
    </p:spTree>
    <p:extLst>
      <p:ext uri="{BB962C8B-B14F-4D97-AF65-F5344CB8AC3E}">
        <p14:creationId xmlns:p14="http://schemas.microsoft.com/office/powerpoint/2010/main" val="153516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024" y="2420888"/>
            <a:ext cx="8928406" cy="4108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Партнеры:</a:t>
            </a:r>
          </a:p>
          <a:p>
            <a:pPr lvl="0" algn="ctr"/>
            <a:endParaRPr lang="ru-RU" sz="2400" i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/>
            <a:r>
              <a:rPr lang="ru-RU" sz="2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ООО </a:t>
            </a:r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«Региональный оператор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 </a:t>
            </a:r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обращению с ТКО</a:t>
            </a: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</a:t>
            </a:r>
          </a:p>
          <a:p>
            <a:pPr lvl="0"/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Ивановской области</a:t>
            </a:r>
            <a:r>
              <a:rPr lang="ru-RU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помощь в утилизации собранного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мусора;</a:t>
            </a:r>
          </a:p>
          <a:p>
            <a:pPr lvl="0"/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2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Заволжская </a:t>
            </a:r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районная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организация </a:t>
            </a:r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Всероссийской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организации</a:t>
            </a:r>
          </a:p>
          <a:p>
            <a:pPr lvl="0"/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ветеранов</a:t>
            </a:r>
            <a:r>
              <a:rPr lang="ru-RU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помощь в проведении мероприятий,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уборке;</a:t>
            </a:r>
          </a:p>
          <a:p>
            <a:pPr lvl="0"/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2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БУ </a:t>
            </a:r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«Редакция газеты «Авангард»</a:t>
            </a:r>
            <a:r>
              <a:rPr lang="ru-RU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освещение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реализации проекта в печатной и электронной версии СМИ.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13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098" y="620688"/>
            <a:ext cx="85057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u="sng" dirty="0">
                <a:latin typeface="Times New Roman" pitchFamily="18" charset="0"/>
                <a:ea typeface="Calibri"/>
                <a:cs typeface="Times New Roman" pitchFamily="18" charset="0"/>
              </a:rPr>
              <a:t>Целевая </a:t>
            </a:r>
            <a:r>
              <a:rPr lang="ru-RU" sz="2400" b="1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аудитория</a:t>
            </a: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Граждане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пожилого возраста города Заволжска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инициативные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энергичные, готовые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стать экологическими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волонтёрами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серебряные» волонтёры 60+</a:t>
            </a:r>
          </a:p>
        </p:txBody>
      </p:sp>
    </p:spTree>
    <p:extLst>
      <p:ext uri="{BB962C8B-B14F-4D97-AF65-F5344CB8AC3E}">
        <p14:creationId xmlns:p14="http://schemas.microsoft.com/office/powerpoint/2010/main" val="420274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888" y="378150"/>
            <a:ext cx="871296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u="sng" dirty="0">
                <a:latin typeface="Times New Roman"/>
                <a:ea typeface="Calibri"/>
                <a:cs typeface="Times New Roman"/>
              </a:rPr>
              <a:t>Информационная </a:t>
            </a:r>
            <a:r>
              <a:rPr lang="ru-RU" sz="2400" b="1" u="sng" dirty="0" smtClean="0">
                <a:latin typeface="Times New Roman"/>
                <a:ea typeface="Calibri"/>
                <a:cs typeface="Times New Roman"/>
              </a:rPr>
              <a:t>открытость</a:t>
            </a:r>
          </a:p>
          <a:p>
            <a:pPr algn="ctr">
              <a:spcAft>
                <a:spcPts val="0"/>
              </a:spcAft>
            </a:pP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Информация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о мероприятиях и акциях, проводимых в рамках проекта </a:t>
            </a:r>
            <a:endParaRPr lang="ru-RU" b="1" i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#ЭкоСеребро публикуется:</a:t>
            </a:r>
          </a:p>
          <a:p>
            <a:pPr>
              <a:spcAft>
                <a:spcPts val="0"/>
              </a:spcAft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печатной и электронной версии Заволжская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общественно-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политическая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газета «Авангард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»;</a:t>
            </a:r>
          </a:p>
          <a:p>
            <a:pPr>
              <a:spcAft>
                <a:spcPts val="0"/>
              </a:spcAft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официальных сайтах Департамента социальной защиты Ивановской области,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ОБУСО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«Заволжский ЦСО», администрации Заволжского муниципального района,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администрации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Заволжского городского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поселения;</a:t>
            </a:r>
          </a:p>
          <a:p>
            <a:pPr>
              <a:spcAft>
                <a:spcPts val="0"/>
              </a:spcAft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социальных сетях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Вконтакте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и Одноклассники на страничках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ОБУСО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«Заволжский ЦСО», администрации Заволжского муниципального района,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администрации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Заволжского городского поселения.</a:t>
            </a:r>
          </a:p>
          <a:p>
            <a:pPr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4" name="Picture 2" descr="F:\КОНКУРСЫ\Всероссийский конкурс Минтруд-2022\презентации\2022-03-23_08-38-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1208"/>
            <a:ext cx="2507873" cy="141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КОНКУРСЫ\Всероссийский конкурс Минтруд-2022\презентации\2022-03-22_17-19-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94908"/>
            <a:ext cx="1700771" cy="12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КОНКУРСЫ\Всероссийский конкурс Минтруд-2022\презентации\2022-03-23_09-13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17331"/>
            <a:ext cx="1296144" cy="13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F:\КОНКУРСЫ\Всероссийский конкурс Минтруд-2022\презентации\Рисунок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348278"/>
            <a:ext cx="1907455" cy="12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9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2276872"/>
            <a:ext cx="691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Мероприятия 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по проекту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7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F:\ПРОЕКТЫ\Проекты 2023\Конкурс Премия Мывместе-2023- на сайте Добро.ру\выборка фото на конкурс Премия МЫВМЕСТЕ -\акция бумажный бум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02" y="1412776"/>
            <a:ext cx="3717419" cy="247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ПРОЕКТЫ\Проекты 2023\Конкурс Премия Мывместе-2023- на сайте Добро.ру\выборка фото на конкурс Премия МЫВМЕСТЕ -\акция бумажный бум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46" y="4077072"/>
            <a:ext cx="3701462" cy="246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РОЕКТЫ\Проекты 2023\Конкурс Премия Мывместе-2023- на сайте Добро.ру\выборка фото на конкурс Премия МЫВМЕСТЕ -\акция бумажный бум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2115"/>
            <a:ext cx="3719906" cy="55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8079" y="260648"/>
            <a:ext cx="3676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«Бумажный бум»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(сбор макулатуры)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70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ПРОЕКТЫ\Проекты 2023\Конкурс Премия Мывместе-2023- на сайте Добро.ру\выборка фото на конкурс Премия МЫВМЕСТЕ -\АКЦИЯ У ОБЕЛИСКА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57" y="3462334"/>
            <a:ext cx="4189799" cy="279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ПРОЕКТЫ\Проекты 2023\Конкурс Премия Мывместе-2023- на сайте Добро.ру\выборка фото на конкурс Премия МЫВМЕСТЕ -\АКЦИЯ У ОБЕЛИСКА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4" y="3464768"/>
            <a:ext cx="4248472" cy="28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ПРОЕКТЫ\Проекты 2023\Конкурс Премия Мывместе-2023- на сайте Добро.ру\выборка фото на конкурс Премия МЫВМЕСТЕ -\АКЦИЯ У ОБЕЛИСКА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59" y="260646"/>
            <a:ext cx="4211397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9796" y="1340768"/>
            <a:ext cx="3676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«У подножья обелиска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05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ПРОЕКТЫ\Проекты 2023\Конкурс Премия Мывместе-2023- на сайте Добро.ру\выборка фото на конкурс Премия МЫВМЕСТЕ -\марафон здоровья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088971" cy="3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ПРОЕКТЫ\Проекты 2023\Конкурс Премия Мывместе-2023- на сайте Добро.ру\выборка фото на конкурс Премия МЫВМЕСТЕ -\марафон здоровья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0" y="327113"/>
            <a:ext cx="4088971" cy="3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ПРОЕКТЫ\Проекты 2023\Конкурс Премия Мывместе-2023- на сайте Добро.ру\выборка фото на конкурс Премия МЫВМЕСТЕ -\марафон здоровья (1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088971" cy="3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22336" y="1484784"/>
            <a:ext cx="3676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«Марафон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здоровья»</a:t>
            </a:r>
          </a:p>
        </p:txBody>
      </p:sp>
    </p:spTree>
    <p:extLst>
      <p:ext uri="{BB962C8B-B14F-4D97-AF65-F5344CB8AC3E}">
        <p14:creationId xmlns:p14="http://schemas.microsoft.com/office/powerpoint/2010/main" val="136260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Ы\Всероссийский конкурс Минтруд-2022\презентации\powerpoint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ПРОЕКТЫ\Проекты 2023\Конкурс Премия Мывместе-2023- на сайте Добро.ру\выборка фото на конкурс Премия МЫВМЕСТЕ -\пожилые пожилым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707932"/>
            <a:ext cx="4117057" cy="274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ПРОЕКТЫ\Проекты 2023\Конкурс Премия Мывместе-2023- на сайте Добро.ру\выборка фото на конкурс Премия МЫВМЕСТЕ -\пожилые пожилым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7398"/>
            <a:ext cx="4116897" cy="274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ПРОЕКТЫ\Проекты 2023\Конкурс Премия Мывместе-2023- на сайте Добро.ру\выборка фото на конкурс Премия МЫВМЕСТЕ -\пожилые пожилым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7" y="656247"/>
            <a:ext cx="4117058" cy="274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795" y="1484784"/>
            <a:ext cx="3676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«Пожилые пожилым»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(помощь получателям социальных услуг)</a:t>
            </a:r>
          </a:p>
        </p:txBody>
      </p:sp>
    </p:spTree>
    <p:extLst>
      <p:ext uri="{BB962C8B-B14F-4D97-AF65-F5344CB8AC3E}">
        <p14:creationId xmlns:p14="http://schemas.microsoft.com/office/powerpoint/2010/main" val="40655715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317</Words>
  <Application>Microsoft Office PowerPoint</Application>
  <PresentationFormat>Экран (4:3)</PresentationFormat>
  <Paragraphs>58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CSO</dc:creator>
  <cp:lastModifiedBy>CSO</cp:lastModifiedBy>
  <cp:revision>13</cp:revision>
  <dcterms:created xsi:type="dcterms:W3CDTF">2023-05-11T06:12:29Z</dcterms:created>
  <dcterms:modified xsi:type="dcterms:W3CDTF">2023-05-11T08:01:52Z</dcterms:modified>
</cp:coreProperties>
</file>