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DBA158-4C99-46B7-A44F-62F1B8437255}" type="datetimeFigureOut">
              <a:rPr lang="ru-RU"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892C79-3234-43E7-BB20-547F5E15B90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/>
          <p:nvPr/>
        </p:nvSpPr>
        <p:spPr bwMode="auto">
          <a:xfrm>
            <a:off x="623223" y="512675"/>
            <a:ext cx="11066013" cy="5831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rgbClr val="E4002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Оформление пространства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кибер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-зоны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olos Text"/>
              </a:rPr>
              <a:t>в МАУ Березовского района «Молодёжный центр «Звёздный» </a:t>
            </a:r>
          </a:p>
          <a:p>
            <a:pPr lvl="0" algn="ctr">
              <a:defRPr/>
            </a:pPr>
            <a:endParaRPr lang="ru-RU" sz="2000" dirty="0">
              <a:solidFill>
                <a:srgbClr val="00B0F0"/>
              </a:solidFill>
              <a:latin typeface="Golos Text"/>
            </a:endParaRPr>
          </a:p>
          <a:p>
            <a:pPr lvl="0" algn="ctr">
              <a:defRPr/>
            </a:pPr>
            <a:endParaRPr lang="ru-RU" sz="2000" b="1" i="0" u="none" strike="noStrike" cap="none" spc="0" dirty="0" smtClean="0">
              <a:ln>
                <a:noFill/>
              </a:ln>
              <a:solidFill>
                <a:srgbClr val="00B0F0"/>
              </a:solidFill>
              <a:latin typeface="Golos Text"/>
              <a:ea typeface="+mj-ea"/>
              <a:cs typeface="+mj-cs"/>
            </a:endParaRPr>
          </a:p>
          <a:p>
            <a:pPr lvl="0" algn="ctr">
              <a:defRPr/>
            </a:pPr>
            <a:endParaRPr lang="ru-RU" sz="2000" dirty="0">
              <a:solidFill>
                <a:srgbClr val="00B0F0"/>
              </a:solidFill>
              <a:latin typeface="Golos Text"/>
            </a:endParaRPr>
          </a:p>
          <a:p>
            <a:pPr lvl="0" algn="ctr">
              <a:defRPr/>
            </a:pPr>
            <a:endParaRPr lang="ru-RU" sz="2000" b="1" i="0" u="none" strike="noStrike" cap="none" spc="0" dirty="0" smtClean="0">
              <a:ln>
                <a:noFill/>
              </a:ln>
              <a:solidFill>
                <a:srgbClr val="00B0F0"/>
              </a:solidFill>
              <a:latin typeface="Golos Text"/>
              <a:ea typeface="+mj-ea"/>
              <a:cs typeface="+mj-cs"/>
            </a:endParaRPr>
          </a:p>
          <a:p>
            <a:pPr lvl="0" algn="ctr">
              <a:defRPr/>
            </a:pPr>
            <a:endParaRPr lang="ru-RU" sz="2000" dirty="0">
              <a:solidFill>
                <a:srgbClr val="00B0F0"/>
              </a:solidFill>
              <a:latin typeface="Golos Text"/>
            </a:endParaRPr>
          </a:p>
          <a:p>
            <a:pPr lvl="0" algn="ctr">
              <a:defRPr/>
            </a:pPr>
            <a:r>
              <a:rPr lang="ru-RU" sz="2000" b="1" i="0" u="none" strike="noStrike" cap="none" spc="0" dirty="0" smtClean="0">
                <a:ln>
                  <a:noFill/>
                </a:ln>
                <a:solidFill>
                  <a:srgbClr val="00B0F0"/>
                </a:solidFill>
                <a:latin typeface="Golos Text"/>
                <a:ea typeface="+mj-ea"/>
                <a:cs typeface="+mj-cs"/>
              </a:rPr>
              <a:t> </a:t>
            </a:r>
            <a:endParaRPr lang="ru-RU" sz="2000" b="1" i="0" u="none" strike="noStrike" cap="none" spc="0" dirty="0">
              <a:ln>
                <a:noFill/>
              </a:ln>
              <a:solidFill>
                <a:srgbClr val="00B0F0"/>
              </a:solidFill>
              <a:latin typeface="Golos Tex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2" y="835269"/>
            <a:ext cx="3592072" cy="2326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7" y="896816"/>
            <a:ext cx="6925923" cy="2667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63" y="3629717"/>
            <a:ext cx="7241931" cy="309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/>
          <p:nvPr/>
        </p:nvSpPr>
        <p:spPr bwMode="auto">
          <a:xfrm>
            <a:off x="623223" y="512675"/>
            <a:ext cx="11066013" cy="5831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rgbClr val="E4002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1600" b="1" i="0" u="none" strike="noStrike" cap="none" spc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Golos Text"/>
                <a:ea typeface="+mj-ea"/>
                <a:cs typeface="+mj-cs"/>
              </a:rPr>
              <a:t>Оформление пространства  </a:t>
            </a:r>
            <a:r>
              <a:rPr lang="ru-RU" sz="1600" b="1" i="0" u="none" strike="noStrike" cap="none" spc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Golos Text"/>
                <a:ea typeface="+mj-ea"/>
                <a:cs typeface="+mj-cs"/>
              </a:rPr>
              <a:t>медиацентра</a:t>
            </a:r>
            <a:r>
              <a:rPr lang="ru-RU" sz="1600" b="1" i="0" u="none" strike="noStrike" cap="none" spc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Golos Text"/>
                <a:ea typeface="+mj-ea"/>
                <a:cs typeface="+mj-cs"/>
              </a:rPr>
              <a:t>  в МАУ Березовского района «Молодёжный центр «Звёздный» </a:t>
            </a:r>
            <a:endParaRPr lang="ru-RU" sz="1600" b="1" i="0" u="none" strike="noStrike" cap="none" spc="0" dirty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Golos Tex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" y="992885"/>
            <a:ext cx="4559425" cy="2722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55" y="942802"/>
            <a:ext cx="6388029" cy="2822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" y="3975388"/>
            <a:ext cx="4441898" cy="2629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55" y="3975388"/>
            <a:ext cx="3678828" cy="2706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27</Words>
  <Application>Microsoft Office PowerPoint</Application>
  <DocSecurity>0</DocSecurity>
  <PresentationFormat>Широкоэкранный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Golos Text</vt:lpstr>
      <vt:lpstr>Тема Office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Плетнева Наталья Геннадиевна</dc:creator>
  <cp:keywords/>
  <dc:description/>
  <cp:lastModifiedBy>Себурова Екатерина Юрьевна</cp:lastModifiedBy>
  <cp:revision>12</cp:revision>
  <dcterms:created xsi:type="dcterms:W3CDTF">2025-05-16T13:25:22Z</dcterms:created>
  <dcterms:modified xsi:type="dcterms:W3CDTF">2026-03-15T11:36:40Z</dcterms:modified>
  <cp:category/>
  <dc:identifier/>
  <cp:contentStatus/>
  <dc:language/>
  <cp:version/>
</cp:coreProperties>
</file>