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1" r:id="rId16"/>
    <p:sldId id="272" r:id="rId17"/>
    <p:sldId id="274" r:id="rId18"/>
    <p:sldId id="273" r:id="rId19"/>
    <p:sldId id="279" r:id="rId20"/>
    <p:sldId id="275" r:id="rId21"/>
    <p:sldId id="280" r:id="rId22"/>
    <p:sldId id="276" r:id="rId23"/>
    <p:sldId id="277" r:id="rId24"/>
    <p:sldId id="278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7C0F9D9-64FC-4A28-B976-B3CD9689D971}" type="datetimeFigureOut">
              <a:rPr lang="ru-RU" smtClean="0"/>
              <a:pPr/>
              <a:t>04.02.2019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428A4BC-532C-4825-AD4D-A114772F1C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785926"/>
            <a:ext cx="7772400" cy="17367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600" b="1" i="1" dirty="0" smtClean="0">
                <a:latin typeface="Cambria" pitchFamily="18" charset="0"/>
              </a:rPr>
              <a:t>Рыцарь в белом халате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1538" y="4191000"/>
            <a:ext cx="7143800" cy="17526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latin typeface="Cambria" pitchFamily="18" charset="0"/>
              </a:rPr>
              <a:t>Посвящается памяти  Володи  Солдатова</a:t>
            </a:r>
            <a:endParaRPr lang="ru-RU" b="1" dirty="0" smtClean="0">
              <a:latin typeface="Cambria" pitchFamily="18" charset="0"/>
            </a:endParaRPr>
          </a:p>
          <a:p>
            <a:pPr eaLnBrk="1" hangingPunct="1">
              <a:defRPr/>
            </a:pPr>
            <a:r>
              <a:rPr lang="ru-RU" b="1" dirty="0" smtClean="0">
                <a:latin typeface="Cambria" pitchFamily="18" charset="0"/>
              </a:rPr>
              <a:t>(1929 – 1948)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328586" y="332656"/>
            <a:ext cx="8229600" cy="1142984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Воспоминания об учебе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Галины Николаевны Мальцевой,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однокурсницы Володи</a:t>
            </a:r>
          </a:p>
        </p:txBody>
      </p:sp>
      <p:pic>
        <p:nvPicPr>
          <p:cNvPr id="20483" name="Picture 4" descr="восп одногруппни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12776"/>
            <a:ext cx="7772400" cy="5265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365754"/>
            <a:ext cx="8229600" cy="1219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Общая фотография в годы учебы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в фельдшерско-акушерской школе.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Cambria" pitchFamily="18" charset="0"/>
              </a:rPr>
              <a:t>Володя – в верхнем ряду, второй слева</a:t>
            </a:r>
          </a:p>
        </p:txBody>
      </p:sp>
      <p:pic>
        <p:nvPicPr>
          <p:cNvPr id="21507" name="Picture 4" descr="общее фото"/>
          <p:cNvPicPr>
            <a:picLocks noChangeAspect="1" noChangeArrowheads="1"/>
          </p:cNvPicPr>
          <p:nvPr/>
        </p:nvPicPr>
        <p:blipFill>
          <a:blip r:embed="rId2"/>
          <a:srcRect r="2020" b="2939"/>
          <a:stretch>
            <a:fillRect/>
          </a:stretch>
        </p:blipFill>
        <p:spPr bwMode="auto">
          <a:xfrm>
            <a:off x="857224" y="1556792"/>
            <a:ext cx="7620000" cy="5027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685800"/>
            <a:ext cx="4191000" cy="6172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Классный журнал группы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III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 фельдшерского отделения,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в которой учился Володя Солдатов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0"/>
            <a:ext cx="45307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86380" y="1357298"/>
            <a:ext cx="3429000" cy="487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Страница из классного журнала группы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III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 фельдшерского отделения</a:t>
            </a:r>
          </a:p>
        </p:txBody>
      </p:sp>
      <p:pic>
        <p:nvPicPr>
          <p:cNvPr id="4098" name="Picture 2" descr="C:\Users\Andrey\Desktop\В. СОЛДАТОВ\страница из журнал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73" b="26934"/>
          <a:stretch/>
        </p:blipFill>
        <p:spPr bwMode="auto">
          <a:xfrm>
            <a:off x="334184" y="692696"/>
            <a:ext cx="4409266" cy="5492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115616" y="4602131"/>
            <a:ext cx="12241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675556" y="476672"/>
            <a:ext cx="8229600" cy="1600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Приказ № 26 от 25 июля 1947 г. о назначении В.Солдатова зав. разъездным фельдшерским пунктом в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Яр-Сале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1700808"/>
            <a:ext cx="6629400" cy="4984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6" t="32328" r="21846" b="8620"/>
          <a:stretch/>
        </p:blipFill>
        <p:spPr bwMode="auto">
          <a:xfrm>
            <a:off x="755576" y="849056"/>
            <a:ext cx="7416824" cy="580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982747"/>
      </p:ext>
    </p:extLst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485748" y="764704"/>
            <a:ext cx="8229600" cy="1295400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Приказ № 26 от 30 августа 1947 г. </a:t>
            </a:r>
          </a:p>
          <a:p>
            <a:pPr algn="ctr" eaLnBrk="1" hangingPunct="1">
              <a:lnSpc>
                <a:spcPct val="7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 назначении В. Солдатова зав. фельдшерским пунктом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Вануйто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 l="4520" b="3323"/>
          <a:stretch>
            <a:fillRect/>
          </a:stretch>
        </p:blipFill>
        <p:spPr bwMode="auto">
          <a:xfrm>
            <a:off x="714348" y="1808162"/>
            <a:ext cx="7772400" cy="5049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4800600" y="1600200"/>
            <a:ext cx="3886200" cy="4800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Фотокопия письма Володи к Галине Захаровой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lum bright="6000" contrast="18000"/>
          </a:blip>
          <a:srcRect r="4164"/>
          <a:stretch>
            <a:fillRect/>
          </a:stretch>
        </p:blipFill>
        <p:spPr bwMode="auto">
          <a:xfrm>
            <a:off x="533400" y="381000"/>
            <a:ext cx="4191000" cy="593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МАТЕРИАЛЫ по экспозициям МУЗЕЯ 11111\5. Рыцарь в белом халате\солдатов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-22225"/>
            <a:ext cx="10186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9/949847/slid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58" y="1124744"/>
            <a:ext cx="7325785" cy="5494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78848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64367" y="620688"/>
            <a:ext cx="7358114" cy="97153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b="1" dirty="0" smtClean="0">
                <a:latin typeface="Cambria" pitchFamily="18" charset="0"/>
              </a:rPr>
              <a:t>Володя Солдатов в школьные годы</a:t>
            </a:r>
          </a:p>
        </p:txBody>
      </p:sp>
      <p:pic>
        <p:nvPicPr>
          <p:cNvPr id="11267" name="Picture 4" descr="волод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643050"/>
            <a:ext cx="3371872" cy="4810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5813422" cy="36845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Прямоугольник 4"/>
          <p:cNvSpPr/>
          <p:nvPr/>
        </p:nvSpPr>
        <p:spPr>
          <a:xfrm>
            <a:off x="428596" y="6072206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dirty="0" err="1" smtClean="0">
                <a:solidFill>
                  <a:schemeClr val="tx2"/>
                </a:solidFill>
                <a:latin typeface="Cambria" pitchFamily="18" charset="0"/>
              </a:rPr>
              <a:t>Карачинская</a:t>
            </a: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 неполная средняя школа, 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 smtClean="0">
                <a:solidFill>
                  <a:schemeClr val="tx2"/>
                </a:solidFill>
                <a:latin typeface="Cambria" pitchFamily="18" charset="0"/>
              </a:rPr>
              <a:t>где учился Володя Солдатов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4648200" y="1676400"/>
            <a:ext cx="4495800" cy="5181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Свидетельство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 смерти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Володи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Солдатова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 l="4968" r="3105"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y\Desktop\В. СОЛДАТОВ\присвоение имени Солдато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55872"/>
            <a:ext cx="7662863" cy="559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36365"/>
      </p:ext>
    </p:extLst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876800" y="1600200"/>
            <a:ext cx="4267200" cy="4953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Иван Ермаков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«Володя-солнышко»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Документальная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повесть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/>
          <a:srcRect r="2103"/>
          <a:stretch>
            <a:fillRect/>
          </a:stretch>
        </p:blipFill>
        <p:spPr bwMode="auto">
          <a:xfrm>
            <a:off x="0" y="0"/>
            <a:ext cx="4876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моги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могил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4602" y="457200"/>
            <a:ext cx="478939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Rectangle 7"/>
          <p:cNvSpPr>
            <a:spLocks noGrp="1" noChangeArrowheads="1"/>
          </p:cNvSpPr>
          <p:nvPr>
            <p:ph idx="1"/>
          </p:nvPr>
        </p:nvSpPr>
        <p:spPr>
          <a:xfrm>
            <a:off x="4419600" y="4114800"/>
            <a:ext cx="4495800" cy="2133600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Памятный обелиск посвящённый   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В. Солдатову, на мысе с. Вануйто, 1968 г.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pp.userapi.com/c846523/v846523116/1365d3/MoqQ95sPq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pp.userapi.com/c846523/v846523116/1365d3/MoqQ95sPq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pp.userapi.com/c846523/v846523116/1365d3/MoqQ95sPq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pp.userapi.com/c846523/v846523116/1365d3/MoqQ95sPq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User\Desktop\MoqQ95sPqA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92127"/>
            <a:ext cx="4052908" cy="5577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076056" y="1718864"/>
            <a:ext cx="38884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	По </a:t>
            </a:r>
            <a:r>
              <a:rPr lang="ru-RU" b="1" i="1" dirty="0"/>
              <a:t>итогам конкурса рисунков эскиза </a:t>
            </a:r>
            <a:r>
              <a:rPr lang="ru-RU" b="1" i="1" dirty="0" smtClean="0"/>
              <a:t>первое </a:t>
            </a:r>
            <a:r>
              <a:rPr lang="ru-RU" b="1" i="1" dirty="0"/>
              <a:t>место разделили две работы </a:t>
            </a:r>
            <a:r>
              <a:rPr lang="ru-RU" b="1" i="1" dirty="0" err="1"/>
              <a:t>салемальского</a:t>
            </a:r>
            <a:r>
              <a:rPr lang="ru-RU" b="1" i="1" dirty="0"/>
              <a:t> коллектива "Жарки" и ученика Центра внешкольной работы с. Яр-Сале </a:t>
            </a:r>
            <a:r>
              <a:rPr lang="ru-RU" b="1" i="1" dirty="0" err="1"/>
              <a:t>Мышенкова</a:t>
            </a:r>
            <a:r>
              <a:rPr lang="ru-RU" b="1" i="1" dirty="0"/>
              <a:t> Захара. </a:t>
            </a:r>
            <a:endParaRPr lang="ru-RU" b="1" i="1" dirty="0" smtClean="0"/>
          </a:p>
          <a:p>
            <a:r>
              <a:rPr lang="ru-RU" b="1" i="1" dirty="0" smtClean="0"/>
              <a:t>	В </a:t>
            </a:r>
            <a:r>
              <a:rPr lang="ru-RU" b="1" i="1" dirty="0"/>
              <a:t>итоге профессиональный художник Светлана Анатольевна Каменева, взяв за основу две идеи, воплотила их на бумаге.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332656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Проект нового памятника Володи Солдатова</a:t>
            </a:r>
            <a:endParaRPr lang="ru-RU" sz="32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ndrey\Desktop\Искендерова РД\КОНКУРС МУЗЕЕВ\фото экспонатов\6.Рыцарь в белом халате.  В. Солдатов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3" r="53533" b="16733"/>
          <a:stretch/>
        </p:blipFill>
        <p:spPr bwMode="auto">
          <a:xfrm>
            <a:off x="1259632" y="1259873"/>
            <a:ext cx="3476053" cy="5598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4348" y="332656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Экспозиция в ТМИЗ им. А.К. Новопашина «Рыцарь в белом халате»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Andrey\Desktop\Искендерова РД\КОНКУРС МУЗЕЕВ\фото экспонатов\6.Рыцарь в белом халате.  В. Солдатов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4" t="2458" b="11613"/>
          <a:stretch/>
        </p:blipFill>
        <p:spPr bwMode="auto">
          <a:xfrm>
            <a:off x="5652120" y="1412776"/>
            <a:ext cx="2349652" cy="5006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1578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758451"/>
            <a:ext cx="8229600" cy="61914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tx2"/>
                </a:solidFill>
                <a:latin typeface="Cambria" pitchFamily="18" charset="0"/>
              </a:rPr>
              <a:t>Д</a:t>
            </a:r>
            <a:r>
              <a:rPr lang="ru-RU" b="1" dirty="0" smtClean="0">
                <a:solidFill>
                  <a:schemeClr val="tx2"/>
                </a:solidFill>
                <a:latin typeface="Cambria" pitchFamily="18" charset="0"/>
              </a:rPr>
              <a:t>еревня Карачино – место рождения Володи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 l="4858" t="7617" r="7692" b="6735"/>
          <a:stretch>
            <a:fillRect/>
          </a:stretch>
        </p:blipFill>
        <p:spPr bwMode="auto">
          <a:xfrm>
            <a:off x="1214414" y="1412776"/>
            <a:ext cx="6553200" cy="501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4968" y="381000"/>
            <a:ext cx="8229600" cy="10668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latin typeface="Cambria" pitchFamily="18" charset="0"/>
              </a:rPr>
              <a:t>Семья Солдатовых</a:t>
            </a:r>
          </a:p>
        </p:txBody>
      </p:sp>
      <p:pic>
        <p:nvPicPr>
          <p:cNvPr id="2050" name="Picture 2" descr="C:\Users\Andrey\Desktop\В. СОЛДАТОВ\семья солдатовых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3"/>
          <a:stretch/>
        </p:blipFill>
        <p:spPr bwMode="auto">
          <a:xfrm>
            <a:off x="467544" y="1340768"/>
            <a:ext cx="8275464" cy="510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5257800" y="2133600"/>
            <a:ext cx="3429000" cy="4343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Павел Дмитриевич Солдатов,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отец Володи</a:t>
            </a:r>
          </a:p>
        </p:txBody>
      </p:sp>
      <p:pic>
        <p:nvPicPr>
          <p:cNvPr id="14339" name="Picture 4" descr="от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3959247" cy="513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786314" y="1285860"/>
            <a:ext cx="3657600" cy="51054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</a:t>
            </a:r>
          </a:p>
          <a:p>
            <a:pPr algn="ctr">
              <a:buNone/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Александра Яковлевна,  мама Володи,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(со старшим сыном)</a:t>
            </a:r>
          </a:p>
        </p:txBody>
      </p:sp>
      <p:pic>
        <p:nvPicPr>
          <p:cNvPr id="15363" name="Picture 4" descr="мать со старшим сын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89363"/>
            <a:ext cx="3360757" cy="487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28662" y="214290"/>
            <a:ext cx="7405710" cy="914392"/>
          </a:xfrm>
        </p:spPr>
        <p:txBody>
          <a:bodyPr>
            <a:normAutofit fontScale="62500" lnSpcReduction="2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Школьный аттестат Володи</a:t>
            </a:r>
          </a:p>
        </p:txBody>
      </p:sp>
      <p:pic>
        <p:nvPicPr>
          <p:cNvPr id="17411" name="Picture 4" descr="аттест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214422"/>
            <a:ext cx="3721121" cy="5225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588265" y="371679"/>
            <a:ext cx="8229600" cy="1143000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	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Заявление Володи Солдатова о приеме в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Тобольскую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фельдшерско-акушерскую школу</a:t>
            </a:r>
          </a:p>
        </p:txBody>
      </p:sp>
      <p:pic>
        <p:nvPicPr>
          <p:cNvPr id="18435" name="Picture 4" descr="заявление о прием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3965" y="1484784"/>
            <a:ext cx="8458200" cy="5253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507193" y="547699"/>
            <a:ext cx="8229600" cy="914400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Таисия Сергеевна, тетя Володи (первая справа),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 которой он жил во время учебы </a:t>
            </a:r>
          </a:p>
        </p:txBody>
      </p:sp>
      <p:pic>
        <p:nvPicPr>
          <p:cNvPr id="19459" name="Picture 4" descr="тетя"/>
          <p:cNvPicPr>
            <a:picLocks noChangeAspect="1" noChangeArrowheads="1"/>
          </p:cNvPicPr>
          <p:nvPr/>
        </p:nvPicPr>
        <p:blipFill>
          <a:blip r:embed="rId2"/>
          <a:srcRect r="2063"/>
          <a:stretch>
            <a:fillRect/>
          </a:stretch>
        </p:blipFill>
        <p:spPr bwMode="auto">
          <a:xfrm>
            <a:off x="1285852" y="1428736"/>
            <a:ext cx="6672282" cy="480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201</TotalTime>
  <Words>125</Words>
  <Application>Microsoft Office PowerPoint</Application>
  <PresentationFormat>Экран (4:3)</PresentationFormat>
  <Paragraphs>51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Городская</vt:lpstr>
      <vt:lpstr>Рыцарь в белом халате</vt:lpstr>
      <vt:lpstr>Володя Солдатов в школьные годы</vt:lpstr>
      <vt:lpstr>Презентация PowerPoint</vt:lpstr>
      <vt:lpstr>Семья Солдатовых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Рыцарь в белом халате</dc:title>
  <dc:creator>User</dc:creator>
  <cp:lastModifiedBy>Andrey Solovew</cp:lastModifiedBy>
  <cp:revision>18</cp:revision>
  <dcterms:created xsi:type="dcterms:W3CDTF">2018-11-14T16:12:04Z</dcterms:created>
  <dcterms:modified xsi:type="dcterms:W3CDTF">2019-02-04T04:39:35Z</dcterms:modified>
</cp:coreProperties>
</file>