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8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77A0-AEF3-409D-9E1B-80C1956549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AC936-2C1F-465C-9009-2C13E7754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C936-2C1F-465C-9009-2C13E775443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27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57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9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7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06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2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22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9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97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9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08B6-29AC-4AAB-B8F0-48075941C15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8D2B-35EC-4B51-8864-DD702A422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8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55.userapi.com/impg/MtdxGUYqo4U6iGBXps871wuDYjNyXhnYu76eQg/Sw4pCnbDgzQ.jpg?size=2560x1441&amp;quality=95&amp;sign=ae5da8645b9f0f137bb91869912e109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7792" y="4637517"/>
            <a:ext cx="4852036" cy="11194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Советник директора </a:t>
            </a:r>
          </a:p>
          <a:p>
            <a:r>
              <a:rPr lang="ru-RU" dirty="0" smtClean="0"/>
              <a:t>Дробышева Елена Михайловна</a:t>
            </a:r>
            <a:endParaRPr lang="ru-RU" dirty="0"/>
          </a:p>
        </p:txBody>
      </p:sp>
      <p:pic>
        <p:nvPicPr>
          <p:cNvPr id="2050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3437792" y="0"/>
            <a:ext cx="4852036" cy="46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qrcoder.ru/code/?https%3A%2F%2Fvk.com%2Fpublic223198586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94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6197" y="0"/>
            <a:ext cx="1664007" cy="1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qrcoder.ru/code/?https%3A%2F%2Fvk.com%2Fpublic223198586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29" y="2276475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5100" y="466725"/>
            <a:ext cx="829627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Волонтерское движение ГБОУ Школа имени Маршала В.И. Чуйкова ведет свою деятельность с 2008 года. В него входят добровольные объединения обучающихся в возрасте с 7 до 18 лет. </a:t>
            </a:r>
            <a:endParaRPr lang="ru-RU" dirty="0"/>
          </a:p>
        </p:txBody>
      </p:sp>
      <p:pic>
        <p:nvPicPr>
          <p:cNvPr id="8194" name="Picture 2" descr="https://sun9-27.userapi.com/impg/m4X5KeK1D-rkSyDNa--bcA3r-tIV31MdBguuLg/BnT2L7xdbJM.jpg?size=807x454&amp;quality=95&amp;sign=d3e37acf170245ea0edd3dd34d5e0436&amp;c_uniq_tag=EbRT1-y5ArwHt3hKFWww29D2s1pnHDCtottO7oe1QI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262" y="1745569"/>
            <a:ext cx="3759892" cy="2115231"/>
          </a:xfrm>
          <a:prstGeom prst="rect">
            <a:avLst/>
          </a:prstGeom>
          <a:noFill/>
        </p:spPr>
      </p:pic>
      <p:pic>
        <p:nvPicPr>
          <p:cNvPr id="8196" name="Picture 4" descr="https://sun9-77.userapi.com/impg/lUrxzWW3KX8g3u_xcKaOSRmqZfXxNxsFmvA36Q/WxdatAkcHxU.jpg?size=807x605&amp;quality=95&amp;sign=9dbf2557cb1cd31e0d20b722fbc10879&amp;c_uniq_tag=E939DN3CrLaXtajcHDlB5UlTeDKmx1RacvbauYiCoqg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486" y="1619619"/>
            <a:ext cx="3386364" cy="2538724"/>
          </a:xfrm>
          <a:prstGeom prst="rect">
            <a:avLst/>
          </a:prstGeom>
          <a:noFill/>
        </p:spPr>
      </p:pic>
      <p:pic>
        <p:nvPicPr>
          <p:cNvPr id="8198" name="Picture 6" descr="https://sun9-25.userapi.com/impg/L_qklcoy1ODEPVnTgxYCgSMuj_0_fBAdmBL0iQ/zAkdJVjq3N4.jpg?size=807x538&amp;quality=95&amp;sign=8dc5d48970defe907df80cb9dce0a952&amp;c_uniq_tag=DCtd6i9RjhB8T26AA97t_etH1WIinBQXSFmfxCNW_JM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974" y="4180115"/>
            <a:ext cx="3646714" cy="2431143"/>
          </a:xfrm>
          <a:prstGeom prst="rect">
            <a:avLst/>
          </a:prstGeom>
          <a:noFill/>
        </p:spPr>
      </p:pic>
      <p:pic>
        <p:nvPicPr>
          <p:cNvPr id="8200" name="Picture 8" descr="https://sun9-59.userapi.com/impg/MU5O_K0jgaw8rDqrIl3s2PimxAbTrId4NDYL3w/q2V6XN0GiQI.jpg?size=807x538&amp;quality=95&amp;sign=6fdb89512a21d714e9d6978993db0c11&amp;c_uniq_tag=Pw4NlIqgIET84moSegck0K8iuTxW64PxcCKLsVf1aQ8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3543" y="4368800"/>
            <a:ext cx="2919074" cy="19460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8000" y="5050972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Канал нашего волонтерского отряда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60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0204" y="330266"/>
            <a:ext cx="10515599" cy="909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Направления волонтерской деятельности</a:t>
            </a:r>
            <a:endParaRPr lang="ru-RU" dirty="0"/>
          </a:p>
        </p:txBody>
      </p:sp>
      <p:sp>
        <p:nvSpPr>
          <p:cNvPr id="5" name="Вертикальный текст 4"/>
          <p:cNvSpPr>
            <a:spLocks noGrp="1"/>
          </p:cNvSpPr>
          <p:nvPr>
            <p:ph type="body" orient="vert" idx="1"/>
          </p:nvPr>
        </p:nvSpPr>
        <p:spPr>
          <a:xfrm rot="16200000">
            <a:off x="21981" y="2315087"/>
            <a:ext cx="4232031" cy="3449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Спортивное</a:t>
            </a:r>
          </a:p>
          <a:p>
            <a:r>
              <a:rPr lang="ru-RU" dirty="0" smtClean="0"/>
              <a:t>Экологическое</a:t>
            </a:r>
          </a:p>
          <a:p>
            <a:r>
              <a:rPr lang="ru-RU" dirty="0" smtClean="0"/>
              <a:t>Событийное </a:t>
            </a:r>
          </a:p>
          <a:p>
            <a:r>
              <a:rPr lang="ru-RU" dirty="0" smtClean="0"/>
              <a:t>Патриотическое</a:t>
            </a:r>
          </a:p>
          <a:p>
            <a:r>
              <a:rPr lang="ru-RU" dirty="0" err="1" smtClean="0"/>
              <a:t>Медиаволонтерство</a:t>
            </a:r>
            <a:endParaRPr lang="ru-RU" dirty="0" smtClean="0"/>
          </a:p>
          <a:p>
            <a:r>
              <a:rPr lang="ru-RU" dirty="0" smtClean="0"/>
              <a:t>Образование и наставничество</a:t>
            </a:r>
          </a:p>
          <a:p>
            <a:r>
              <a:rPr lang="ru-RU" dirty="0" smtClean="0"/>
              <a:t>социальное</a:t>
            </a:r>
            <a:endParaRPr lang="ru-RU" dirty="0"/>
          </a:p>
        </p:txBody>
      </p:sp>
      <p:pic>
        <p:nvPicPr>
          <p:cNvPr id="1026" name="Picture 2" descr="https://sun9-33.userapi.com/impg/-wKnGAgedVz3mqkzbsa5YPU_lmJqIzMiKQg91Q/_nyJWv9aZ2E.jpg?size=1280x960&amp;quality=95&amp;sign=768ed5b27294d373af58b31d7e1bf70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904" y="2132725"/>
            <a:ext cx="2394683" cy="17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1.userapi.com/impg/d2Xe7bbprpyN5LfTQpDzTPsjC7PEFE96Kt9eNw/9JUom7erdjI.jpg?size=960x1280&amp;quality=95&amp;sign=a06f1d36b24448cd25208eeeb70a322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9191" y="1800307"/>
            <a:ext cx="1721491" cy="22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0.userapi.com/impg/YiqB-nW11KchkBqd9DXfnE-r7B3bL7BaEBiC2g/ePeoMb38MQ0.jpg?size=1600x1200&amp;quality=95&amp;sign=1f0f2f6cb6b6a55d1c4f32fd9c79830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821" y="1798892"/>
            <a:ext cx="3284903" cy="24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4.userapi.com/impg/wbptMqPCUCduhJVLk_Yfx2w4KDNHD409SqoMfw/bUbYdTSIfMY.jpg?size=1024x768&amp;quality=95&amp;sign=9f10777e70ac52f0ebb51235f035fc7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140" y="4425054"/>
            <a:ext cx="2706702" cy="20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55.userapi.com/impg/Wop0JsVa6zHTx5sImjBMGvIp7VXpUc7x5y2EDQ/dVBKgogoe94.jpg?size=2560x1707&amp;quality=95&amp;sign=867580e335f485abd09e556420137f8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2"/>
          <a:stretch/>
        </p:blipFill>
        <p:spPr bwMode="auto">
          <a:xfrm>
            <a:off x="7129347" y="4470542"/>
            <a:ext cx="1859908" cy="19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53.userapi.com/impg/yHgRjLRu6Utemo0dhNVjE5r8tNlsZgbVfS3SZA/CBvESwAb9A4.jpg?size=2560x1441&amp;quality=95&amp;sign=bd4af5218ee4dd49d9720a43669fd83e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84"/>
          <a:stretch/>
        </p:blipFill>
        <p:spPr bwMode="auto">
          <a:xfrm flipH="1">
            <a:off x="9238568" y="4370774"/>
            <a:ext cx="2580722" cy="22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6197" y="0"/>
            <a:ext cx="1664007" cy="1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9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8" y="365126"/>
            <a:ext cx="9489831" cy="12614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Элементы корпоративной культуры </a:t>
            </a:r>
            <a:endParaRPr lang="ru-RU" dirty="0"/>
          </a:p>
        </p:txBody>
      </p:sp>
      <p:pic>
        <p:nvPicPr>
          <p:cNvPr id="4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0" y="0"/>
            <a:ext cx="1664007" cy="1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2452914" y="1617362"/>
            <a:ext cx="4982486" cy="47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43.userapi.com/impg/4NpFOkkA-vlNWYdXtvSTGnPpaEJQXVALCgDrdg/k5px6nSbHDw.jpg?size=1280x848&amp;quality=95&amp;sign=5561f55feb2226adab006c77765d86f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256" y="1891847"/>
            <a:ext cx="2811689" cy="1862744"/>
          </a:xfrm>
          <a:prstGeom prst="rect">
            <a:avLst/>
          </a:prstGeom>
          <a:noFill/>
        </p:spPr>
      </p:pic>
      <p:pic>
        <p:nvPicPr>
          <p:cNvPr id="5124" name="Picture 4" descr="https://sun9-24.userapi.com/impg/9T7DWbOTWzUPOSg-WJqivxJgT4cfDCLwYbHb_w/mH6j8fGaqvg.jpg?size=608x1080&amp;quality=95&amp;sign=466e4c29ade4fa5e52f3bcab1d315b27&amp;type=album"/>
          <p:cNvPicPr>
            <a:picLocks noChangeAspect="1" noChangeArrowheads="1"/>
          </p:cNvPicPr>
          <p:nvPr/>
        </p:nvPicPr>
        <p:blipFill>
          <a:blip r:embed="rId4" cstate="print"/>
          <a:srcRect t="24083" b="32735"/>
          <a:stretch>
            <a:fillRect/>
          </a:stretch>
        </p:blipFill>
        <p:spPr bwMode="auto">
          <a:xfrm>
            <a:off x="8345714" y="4281714"/>
            <a:ext cx="2013404" cy="154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3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240" y="226001"/>
            <a:ext cx="9548446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Взаимодействие с организациями</a:t>
            </a:r>
            <a:endParaRPr lang="ru-RU" dirty="0"/>
          </a:p>
        </p:txBody>
      </p:sp>
      <p:pic>
        <p:nvPicPr>
          <p:cNvPr id="4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6197" y="0"/>
            <a:ext cx="1664007" cy="1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uckoms.ru/upload/iblock/ebc/mts1ejp71kevw4mlwcv0u93fszh2zi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5" y="1968500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h949u.mskobr.ru/files/temp/september21/profsouz/1class/sertifikat/predpr/predpr/25112021/0001-001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968500"/>
            <a:ext cx="2968625" cy="19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azgovor.moscow/img/mcv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240" y="1595107"/>
            <a:ext cx="5432560" cy="3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obrosakha.ru/wp-content/uploads/2023/12/Logo_Volonterst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631" y="4493549"/>
            <a:ext cx="30142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recommend.ru/sites/default/files/product-images/1596160/O9Ndl1G6t1sUGWbC6stWG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194" y="4081042"/>
            <a:ext cx="2371298" cy="22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n9-73.userapi.com/impg/EMvQOULYB8KSbtfNt8XVzjqbl4j7nyxKJm2cCw/ZBtyB5NGqow.jpg?size=738x1037&amp;quality=95&amp;sign=bbb05d21083cb85d03b8986f2be6d5b9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075" y="3771900"/>
            <a:ext cx="1898019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26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8" y="365126"/>
            <a:ext cx="9489831" cy="12614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Наши </a:t>
            </a:r>
            <a:r>
              <a:rPr lang="ru-RU" dirty="0" smtClean="0"/>
              <a:t>проекты</a:t>
            </a:r>
            <a:endParaRPr lang="ru-RU" dirty="0"/>
          </a:p>
        </p:txBody>
      </p:sp>
      <p:pic>
        <p:nvPicPr>
          <p:cNvPr id="4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6197" y="0"/>
            <a:ext cx="1664007" cy="1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50.userapi.com/impg/i_vVifB0jmgFTN0Owe54bKTLnSgSLt1wrjPSng/DGkCWoprkRU.jpg?size=1280x720&amp;quality=95&amp;sign=fa8059df861bd450fc6b7e7cfbcec9d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53" y="2142899"/>
            <a:ext cx="4560305" cy="25651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278" y="1758044"/>
            <a:ext cx="463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гуманитарной помощи в зону СВО</a:t>
            </a:r>
            <a:endParaRPr lang="ru-RU" b="1" dirty="0"/>
          </a:p>
        </p:txBody>
      </p:sp>
      <p:pic>
        <p:nvPicPr>
          <p:cNvPr id="3076" name="Picture 4" descr="https://sun9-80.userapi.com/impg/glSNEWh3ov9hIsgxYk09F_W0iWBNpsEZq1h9mA/G7V4ZUPPaCI.jpg?size=608x1080&amp;quality=95&amp;sign=ed28bc960dd364cc4cf85d876bbe3ec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089" y="4218214"/>
            <a:ext cx="1179689" cy="2095500"/>
          </a:xfrm>
          <a:prstGeom prst="rect">
            <a:avLst/>
          </a:prstGeom>
          <a:noFill/>
        </p:spPr>
      </p:pic>
      <p:pic>
        <p:nvPicPr>
          <p:cNvPr id="3080" name="Picture 8" descr="https://sun9-40.userapi.com/impg/mcRWoiddBdrmrt-dU7HN2ykE2nwRt5h8y9J09w/AFuGsgHr76U.jpg?size=1280x720&amp;quality=95&amp;sign=e55897935e175365faeacdc90bc65fd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336" y="2089376"/>
            <a:ext cx="4360334" cy="2452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50479" y="1758044"/>
            <a:ext cx="2022022" cy="37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Трудовой десант</a:t>
            </a:r>
            <a:endParaRPr lang="ru-RU" b="1" dirty="0"/>
          </a:p>
        </p:txBody>
      </p:sp>
      <p:pic>
        <p:nvPicPr>
          <p:cNvPr id="3082" name="Picture 10" descr="https://sun9-65.userapi.com/impg/Yd1znpy-ft_AC8fQ44TFcz4pyTTyHgCNtjSunA/S06CP_2Ak1M.jpg?size=807x454&amp;quality=95&amp;sign=931e87e499eb5fb07e9c36fd0e951d45&amp;c_uniq_tag=pn27Z5iDcikYZ3JL0uqAFmk0SuUPPiz7QOke-WSQSeM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3214" y="4557485"/>
            <a:ext cx="3353951" cy="1886858"/>
          </a:xfrm>
          <a:prstGeom prst="rect">
            <a:avLst/>
          </a:prstGeom>
          <a:noFill/>
        </p:spPr>
      </p:pic>
      <p:pic>
        <p:nvPicPr>
          <p:cNvPr id="3084" name="Picture 12" descr="https://sun9-78.userapi.com/impg/N5zFTPPKkHzRZZVLRXAcFmUKSpqonGsdWi0Tqw/Z-CHhbm3eSE.jpg?size=608x1080&amp;quality=95&amp;sign=578c307eac0ad8f7470e2218183af17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259641" y="4141680"/>
            <a:ext cx="1819083" cy="3231266"/>
          </a:xfrm>
          <a:prstGeom prst="rect">
            <a:avLst/>
          </a:prstGeom>
          <a:noFill/>
        </p:spPr>
      </p:pic>
      <p:pic>
        <p:nvPicPr>
          <p:cNvPr id="3086" name="Picture 14" descr="https://sun9-8.userapi.com/impg/GJSI1iCBam7z4VcFoT60XDRv179Wms6NEtIRXw/avhcgM5kFCg.jpg?size=608x1080&amp;quality=95&amp;sign=de22d936c55f99d301a3284232babfc5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083269" y="1740100"/>
            <a:ext cx="1208806" cy="2147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34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8" y="365126"/>
            <a:ext cx="9489831" cy="12614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Шефская работа в школе (волонтеры-наставники)</a:t>
            </a:r>
            <a:endParaRPr lang="ru-RU" sz="3200" dirty="0"/>
          </a:p>
        </p:txBody>
      </p:sp>
      <p:pic>
        <p:nvPicPr>
          <p:cNvPr id="4" name="Picture 2" descr="https://sun9-30.userapi.com/impg/xrTKpAkMSLtA89DS30Vw-nJsnkhu9q_yjp5nZw/BQAFoEozekE.jpg?size=1132x1600&amp;quality=95&amp;sign=6b382c7a068825ba4f893483cc561d5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79"/>
          <a:stretch/>
        </p:blipFill>
        <p:spPr bwMode="auto">
          <a:xfrm>
            <a:off x="6197" y="0"/>
            <a:ext cx="1664007" cy="1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17.userapi.com/impg/g7d-H1DlDiaYLSPbpPK7zPCyXABFoDOQEgVMwQ/7cMFxxkQAHw.jpg?size=1280x960&amp;quality=95&amp;sign=c7746efc730b6c9f1f4c69d24b6fd68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126" y="2264457"/>
            <a:ext cx="2553759" cy="1915319"/>
          </a:xfrm>
          <a:prstGeom prst="rect">
            <a:avLst/>
          </a:prstGeom>
          <a:noFill/>
        </p:spPr>
      </p:pic>
      <p:pic>
        <p:nvPicPr>
          <p:cNvPr id="2052" name="Picture 4" descr="https://sun9-57.userapi.com/impg/7_kN_3J9umSH6Dm_G8hnCvpkmhBMU5lNDDczQA/IaBVs2nPvi8.jpg?size=1280x720&amp;quality=95&amp;sign=063ce451a371ae499c5cb4dcd4b82e10&amp;type=album"/>
          <p:cNvPicPr>
            <a:picLocks noChangeAspect="1" noChangeArrowheads="1"/>
          </p:cNvPicPr>
          <p:nvPr/>
        </p:nvPicPr>
        <p:blipFill>
          <a:blip r:embed="rId5" cstate="print"/>
          <a:srcRect l="10957" r="11202"/>
          <a:stretch>
            <a:fillRect/>
          </a:stretch>
        </p:blipFill>
        <p:spPr bwMode="auto">
          <a:xfrm>
            <a:off x="6052457" y="1719461"/>
            <a:ext cx="3164114" cy="2286481"/>
          </a:xfrm>
          <a:prstGeom prst="rect">
            <a:avLst/>
          </a:prstGeom>
          <a:noFill/>
        </p:spPr>
      </p:pic>
      <p:pic>
        <p:nvPicPr>
          <p:cNvPr id="2056" name="Picture 8" descr="https://sun9-64.userapi.com/impg/5JFWjnWpT9_SqTtMkfepm1XZxN6kThhauzLRcw/wKYx0zBw15Q.jpg?size=608x1080&amp;quality=95&amp;sign=63def699fe2ef5b1fbf353e436286e2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427" y="1756228"/>
            <a:ext cx="2761800" cy="4905829"/>
          </a:xfrm>
          <a:prstGeom prst="rect">
            <a:avLst/>
          </a:prstGeom>
          <a:noFill/>
        </p:spPr>
      </p:pic>
      <p:pic>
        <p:nvPicPr>
          <p:cNvPr id="2058" name="Picture 10" descr="https://sun1-83.userapi.com/impg/Y2K4ypq-NAnQA_SJevxmsF4xZHLrKVjOFcDD1g/IjTgbCtVTJc.jpg?size=1280x720&amp;quality=95&amp;sign=a240efde622d51d5e0a22e3d1e304a74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0053" y="4383315"/>
            <a:ext cx="3186691" cy="1792514"/>
          </a:xfrm>
          <a:prstGeom prst="rect">
            <a:avLst/>
          </a:prstGeom>
          <a:noFill/>
        </p:spPr>
      </p:pic>
      <p:pic>
        <p:nvPicPr>
          <p:cNvPr id="2060" name="Picture 12" descr="https://sun1-23.userapi.com/impg/NGMYUbqNeQ1SR8HwfqeZ22vpbTqvYLA1lPC6fw/Hvc-pHTw1To.jpg?size=1024x768&amp;quality=95&amp;sign=c9188ff60e51b23514991334ecec6d78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19773" y="2206172"/>
            <a:ext cx="2554514" cy="1915885"/>
          </a:xfrm>
          <a:prstGeom prst="rect">
            <a:avLst/>
          </a:prstGeom>
          <a:noFill/>
        </p:spPr>
      </p:pic>
      <p:pic>
        <p:nvPicPr>
          <p:cNvPr id="2062" name="Picture 14" descr="https://sun9-45.userapi.com/impg/4CQoxWko-7dIxc4cgwsBEjavFP2xQ5D2OFLkNA/7SYBcw994O4.jpg?size=807x454&amp;quality=95&amp;sign=01060401f8b4ed769f7bf426691a5099&amp;c_uniq_tag=vz2yEMVzkK4D8IJV-2cm3wU8b5ljxIYnbc8anZC81QY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7258" y="4518251"/>
            <a:ext cx="3023796" cy="170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04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77</Words>
  <Application>Microsoft Office PowerPoint</Application>
  <PresentationFormat>Произвольный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Направления волонтерской деятельности</vt:lpstr>
      <vt:lpstr>  Элементы корпоративной культуры </vt:lpstr>
      <vt:lpstr>Взаимодействие с организациями</vt:lpstr>
      <vt:lpstr>  Наши проекты</vt:lpstr>
      <vt:lpstr>Шефская работа в школе (волонтеры-наставники)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волонтёрства</dc:title>
  <dc:creator>Арина</dc:creator>
  <cp:lastModifiedBy>школа 623</cp:lastModifiedBy>
  <cp:revision>14</cp:revision>
  <dcterms:created xsi:type="dcterms:W3CDTF">2024-02-14T18:17:45Z</dcterms:created>
  <dcterms:modified xsi:type="dcterms:W3CDTF">2024-02-19T08:39:39Z</dcterms:modified>
</cp:coreProperties>
</file>