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_rels/presentation.xml.rels" ContentType="application/vnd.openxmlformats-package.relationships+xml"/>
  <Override PartName="/ppt/media/image39.jpeg" ContentType="image/jpeg"/>
  <Override PartName="/ppt/media/image38.jpeg" ContentType="image/jpeg"/>
  <Override PartName="/ppt/media/image21.jpeg" ContentType="image/jpeg"/>
  <Override PartName="/ppt/media/image10.jpeg" ContentType="image/jpeg"/>
  <Override PartName="/ppt/media/image20.jpeg" ContentType="image/jpeg"/>
  <Override PartName="/ppt/media/image6.jpeg" ContentType="image/jpeg"/>
  <Override PartName="/ppt/media/image22.jpeg" ContentType="image/jpeg"/>
  <Override PartName="/ppt/media/image4.jpeg" ContentType="image/jpeg"/>
  <Override PartName="/ppt/media/image36.jpeg" ContentType="image/jpeg"/>
  <Override PartName="/ppt/media/image11.jpeg" ContentType="image/jpeg"/>
  <Override PartName="/ppt/media/image42.jpeg" ContentType="image/jpeg"/>
  <Override PartName="/ppt/media/image5.jpeg" ContentType="image/jpeg"/>
  <Override PartName="/ppt/media/image37.jpeg" ContentType="image/jpeg"/>
  <Override PartName="/ppt/media/image12.jpeg" ContentType="image/jpeg"/>
  <Override PartName="/ppt/media/image16.jpeg" ContentType="image/jpeg"/>
  <Override PartName="/ppt/media/image46.jpeg" ContentType="image/jpeg"/>
  <Override PartName="/ppt/media/image47.jpeg" ContentType="image/jpeg"/>
  <Override PartName="/ppt/media/image48.jpeg" ContentType="image/jpeg"/>
  <Override PartName="/ppt/media/image35.jpeg" ContentType="image/jpeg"/>
  <Override PartName="/ppt/media/image3.jpeg" ContentType="image/jpeg"/>
  <Override PartName="/ppt/media/image15.jpeg" ContentType="image/jpeg"/>
  <Override PartName="/ppt/media/image45.jpeg" ContentType="image/jpeg"/>
  <Override PartName="/ppt/media/image14.jpeg" ContentType="image/jpeg"/>
  <Override PartName="/ppt/media/image44.jpeg" ContentType="image/jpeg"/>
  <Override PartName="/ppt/media/image13.jpeg" ContentType="image/jpeg"/>
  <Override PartName="/ppt/media/image43.jpeg" ContentType="image/jpeg"/>
  <Override PartName="/ppt/media/image7.jpeg" ContentType="image/jpeg"/>
  <Override PartName="/ppt/media/image23.jpeg" ContentType="image/jpeg"/>
  <Override PartName="/ppt/media/image8.jpeg" ContentType="image/jpeg"/>
  <Override PartName="/ppt/media/image24.jpeg" ContentType="image/jpeg"/>
  <Override PartName="/ppt/media/image9.jpeg" ContentType="image/jpeg"/>
  <Override PartName="/ppt/media/image25.jpeg" ContentType="image/jpeg"/>
  <Override PartName="/ppt/media/image26.jpeg" ContentType="image/jpeg"/>
  <Override PartName="/ppt/media/image40.jpeg" ContentType="image/jpeg"/>
  <Override PartName="/ppt/media/image27.jpeg" ContentType="image/jpeg"/>
  <Override PartName="/ppt/media/image41.jpeg" ContentType="image/jpeg"/>
  <Override PartName="/ppt/media/image28.jpeg" ContentType="image/jpeg"/>
  <Override PartName="/ppt/media/image29.jpeg" ContentType="image/jpeg"/>
  <Override PartName="/ppt/media/image17.jpeg" ContentType="image/jpeg"/>
  <Override PartName="/ppt/media/image30.jpeg" ContentType="image/jpeg"/>
  <Override PartName="/ppt/media/image18.jpeg" ContentType="image/jpeg"/>
  <Override PartName="/ppt/media/image31.jpeg" ContentType="image/jpeg"/>
  <Override PartName="/ppt/media/image19.jpeg" ContentType="image/jpeg"/>
  <Override PartName="/ppt/media/image32.jpeg" ContentType="image/jpeg"/>
  <Override PartName="/ppt/media/image1.jpeg" ContentType="image/jpeg"/>
  <Override PartName="/ppt/media/image33.jpeg" ContentType="image/jpeg"/>
  <Override PartName="/ppt/media/image2.jpeg" ContentType="image/jpeg"/>
  <Override PartName="/ppt/media/image34.jpeg" ContentType="image/jpeg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11.xml.rels" ContentType="application/vnd.openxmlformats-package.relationships+xml"/>
  <Override PartName="/ppt/slides/_rels/slide18.xml.rels" ContentType="application/vnd.openxmlformats-package.relationships+xml"/>
  <Override PartName="/ppt/slides/_rels/slide12.xml.rels" ContentType="application/vnd.openxmlformats-package.relationships+xml"/>
  <Override PartName="/ppt/slides/_rels/slide19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22.xml.rels" ContentType="application/vnd.openxmlformats-package.relationships+xml"/>
  <Override PartName="/ppt/slides/_rels/slide17.xml.rels" ContentType="application/vnd.openxmlformats-package.relationships+xml"/>
  <Override PartName="/ppt/slides/_rels/slide10.xml.rels" ContentType="application/vnd.openxmlformats-package.relationships+xml"/>
  <Override PartName="/ppt/slides/_rels/slide16.xml.rels" ContentType="application/vnd.openxmlformats-package.relationships+xml"/>
  <Override PartName="/ppt/slides/_rels/slide20.xml.rels" ContentType="application/vnd.openxmlformats-package.relationships+xml"/>
  <Override PartName="/ppt/slides/_rels/slide6.xml.rels" ContentType="application/vnd.openxmlformats-package.relationships+xml"/>
  <Override PartName="/ppt/slides/_rels/slide21.xml.rels" ContentType="application/vnd.openxmlformats-package.relationships+xml"/>
  <Override PartName="/ppt/slides/_rels/slide7.xml.rels" ContentType="application/vnd.openxmlformats-package.relationships+xml"/>
  <Override PartName="/ppt/slides/_rels/slide5.xml.rels" ContentType="application/vnd.openxmlformats-package.relationships+xml"/>
  <Override PartName="/ppt/slides/_rels/slide8.xml.rels" ContentType="application/vnd.openxmlformats-package.relationships+xml"/>
  <Override PartName="/ppt/slides/_rels/slide1.xml.rels" ContentType="application/vnd.openxmlformats-package.relationships+xml"/>
  <Override PartName="/ppt/slides/_rels/slide9.xml.rels" ContentType="application/vnd.openxmlformats-package.relationships+xml"/>
  <Override PartName="/ppt/slides/_rels/slide2.xml.rels" ContentType="application/vnd.openxmlformats-package.relationships+xml"/>
  <Override PartName="/ppt/slides/_rels/slide15.xml.rels" ContentType="application/vnd.openxmlformats-package.relationships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19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21.xml" ContentType="application/vnd.openxmlformats-officedocument.presentationml.slide+xml"/>
  <Override PartName="/ppt/slides/slide7.xml" ContentType="application/vnd.openxmlformats-officedocument.presentationml.slide+xml"/>
  <Override PartName="/ppt/slides/slide22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7772040" cy="177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7772040" cy="177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7772040" cy="177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7772040" cy="177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ndar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subTitle"/>
          </p:nvPr>
        </p:nvSpPr>
        <p:spPr>
          <a:xfrm>
            <a:off x="685800" y="1600200"/>
            <a:ext cx="7772040" cy="8251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7772040" cy="177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7772040" cy="177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7772040" cy="177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7772040" cy="177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7772040" cy="177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7772040" cy="177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 hidden="1"/>
          <p:cNvSpPr/>
          <p:nvPr/>
        </p:nvSpPr>
        <p:spPr>
          <a:xfrm>
            <a:off x="228600" y="228600"/>
            <a:ext cx="8695440" cy="2468520"/>
          </a:xfrm>
          <a:prstGeom prst="roundRect">
            <a:avLst>
              <a:gd name="adj" fmla="val 3362"/>
            </a:avLst>
          </a:prstGeom>
          <a:gradFill rotWithShape="0">
            <a:gsLst>
              <a:gs pos="10000">
                <a:srgbClr val="83d3fe"/>
              </a:gs>
              <a:gs pos="100000">
                <a:srgbClr val="0293e0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" name="Group 2"/>
          <p:cNvGrpSpPr/>
          <p:nvPr/>
        </p:nvGrpSpPr>
        <p:grpSpPr>
          <a:xfrm>
            <a:off x="211680" y="1679400"/>
            <a:ext cx="8723160" cy="1329480"/>
            <a:chOff x="211680" y="1679400"/>
            <a:chExt cx="8723160" cy="1329480"/>
          </a:xfrm>
        </p:grpSpPr>
        <p:sp>
          <p:nvSpPr>
            <p:cNvPr id="2" name="CustomShape 3"/>
            <p:cNvSpPr/>
            <p:nvPr/>
          </p:nvSpPr>
          <p:spPr>
            <a:xfrm>
              <a:off x="6047280" y="1824480"/>
              <a:ext cx="2876040" cy="713520"/>
            </a:xfrm>
            <a:custGeom>
              <a:avLst/>
              <a:gdLst/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2619360" y="1696320"/>
              <a:ext cx="5544000" cy="849600"/>
            </a:xfrm>
            <a:custGeom>
              <a:avLst/>
              <a:gdLst/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2828880" y="1708560"/>
              <a:ext cx="5467680" cy="774000"/>
            </a:xfrm>
            <a:custGeom>
              <a:avLst/>
              <a:gdLst/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5609520" y="1694880"/>
              <a:ext cx="3307680" cy="651240"/>
            </a:xfrm>
            <a:custGeom>
              <a:avLst/>
              <a:gdLst/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211680" y="1679400"/>
              <a:ext cx="8723160" cy="1329480"/>
            </a:xfrm>
            <a:custGeom>
              <a:avLst/>
              <a:gdLst/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7" name="CustomShape 8"/>
          <p:cNvSpPr/>
          <p:nvPr/>
        </p:nvSpPr>
        <p:spPr>
          <a:xfrm>
            <a:off x="228600" y="228600"/>
            <a:ext cx="8695440" cy="6034680"/>
          </a:xfrm>
          <a:prstGeom prst="roundRect">
            <a:avLst>
              <a:gd name="adj" fmla="val 1272"/>
            </a:avLst>
          </a:prstGeom>
          <a:gradFill rotWithShape="0"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8" name="Group 9"/>
          <p:cNvGrpSpPr/>
          <p:nvPr/>
        </p:nvGrpSpPr>
        <p:grpSpPr>
          <a:xfrm>
            <a:off x="211680" y="5353920"/>
            <a:ext cx="8723160" cy="1331280"/>
            <a:chOff x="211680" y="5353920"/>
            <a:chExt cx="8723160" cy="1331280"/>
          </a:xfrm>
        </p:grpSpPr>
        <p:sp>
          <p:nvSpPr>
            <p:cNvPr id="9" name="CustomShape 10"/>
            <p:cNvSpPr/>
            <p:nvPr/>
          </p:nvSpPr>
          <p:spPr>
            <a:xfrm>
              <a:off x="6054840" y="5499360"/>
              <a:ext cx="2879640" cy="714600"/>
            </a:xfrm>
            <a:custGeom>
              <a:avLst/>
              <a:gdLst/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2622240" y="5370840"/>
              <a:ext cx="5551200" cy="851040"/>
            </a:xfrm>
            <a:custGeom>
              <a:avLst/>
              <a:gdLst/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" name="CustomShape 12"/>
            <p:cNvSpPr/>
            <p:nvPr/>
          </p:nvSpPr>
          <p:spPr>
            <a:xfrm>
              <a:off x="2832120" y="5383080"/>
              <a:ext cx="5474520" cy="775080"/>
            </a:xfrm>
            <a:custGeom>
              <a:avLst/>
              <a:gdLst/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" name="CustomShape 13"/>
            <p:cNvSpPr/>
            <p:nvPr/>
          </p:nvSpPr>
          <p:spPr>
            <a:xfrm>
              <a:off x="5616360" y="5369760"/>
              <a:ext cx="3312000" cy="651960"/>
            </a:xfrm>
            <a:custGeom>
              <a:avLst/>
              <a:gdLst/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" name="CustomShape 14"/>
            <p:cNvSpPr/>
            <p:nvPr/>
          </p:nvSpPr>
          <p:spPr>
            <a:xfrm>
              <a:off x="211680" y="5353920"/>
              <a:ext cx="8723160" cy="1331280"/>
            </a:xfrm>
            <a:custGeom>
              <a:avLst/>
              <a:gdLst/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4" name="PlaceHolder 15"/>
          <p:cNvSpPr>
            <a:spLocks noGrp="1"/>
          </p:cNvSpPr>
          <p:nvPr>
            <p:ph type="title"/>
          </p:nvPr>
        </p:nvSpPr>
        <p:spPr>
          <a:xfrm>
            <a:off x="685800" y="1600200"/>
            <a:ext cx="7772040" cy="1779840"/>
          </a:xfrm>
          <a:prstGeom prst="rect">
            <a:avLst/>
          </a:prstGeom>
        </p:spPr>
        <p:txBody>
          <a:bodyPr anchor="b">
            <a:norm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ffffff"/>
                </a:solidFill>
                <a:latin typeface="Candara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5" name="PlaceHolder 16"/>
          <p:cNvSpPr>
            <a:spLocks noGrp="1"/>
          </p:cNvSpPr>
          <p:nvPr>
            <p:ph type="dt"/>
          </p:nvPr>
        </p:nvSpPr>
        <p:spPr>
          <a:xfrm>
            <a:off x="5163840" y="6250320"/>
            <a:ext cx="378648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9147E6EF-280A-4540-BE3F-ADF7C269D518}" type="datetime">
              <a:rPr b="0" lang="ru-RU" sz="1000" spc="-1" strike="noStrike">
                <a:solidFill>
                  <a:srgbClr val="073e87"/>
                </a:solidFill>
                <a:latin typeface="Candara"/>
              </a:rPr>
              <a:t>29.8.23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16" name="PlaceHolder 17"/>
          <p:cNvSpPr>
            <a:spLocks noGrp="1"/>
          </p:cNvSpPr>
          <p:nvPr>
            <p:ph type="ftr"/>
          </p:nvPr>
        </p:nvSpPr>
        <p:spPr>
          <a:xfrm>
            <a:off x="193680" y="6250320"/>
            <a:ext cx="378648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17" name="PlaceHolder 18"/>
          <p:cNvSpPr>
            <a:spLocks noGrp="1"/>
          </p:cNvSpPr>
          <p:nvPr>
            <p:ph type="sldNum"/>
          </p:nvPr>
        </p:nvSpPr>
        <p:spPr>
          <a:xfrm>
            <a:off x="3990960" y="6250320"/>
            <a:ext cx="1161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77697531-00A9-4549-A0FF-73B059143D34}" type="slidenum">
              <a:rPr b="0" lang="ru-RU" sz="1000" spc="-1" strike="noStrike">
                <a:solidFill>
                  <a:srgbClr val="073e87"/>
                </a:solidFill>
                <a:latin typeface="Candara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18" name="PlaceHolder 1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73e87"/>
                </a:solidFill>
                <a:latin typeface="Candara"/>
              </a:rPr>
              <a:t>Для правки структуры щёлкните мышью</a:t>
            </a:r>
            <a:endParaRPr b="0" lang="ru-RU" sz="2400" spc="-1" strike="noStrike">
              <a:solidFill>
                <a:srgbClr val="073e87"/>
              </a:solidFill>
              <a:latin typeface="Candar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73e87"/>
                </a:solidFill>
                <a:latin typeface="Candara"/>
              </a:rPr>
              <a:t>Второй уровень структуры</a:t>
            </a:r>
            <a:endParaRPr b="0" lang="ru-RU" sz="2000" spc="-1" strike="noStrike">
              <a:solidFill>
                <a:srgbClr val="073e87"/>
              </a:solidFill>
              <a:latin typeface="Candar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73e87"/>
                </a:solidFill>
                <a:latin typeface="Candara"/>
              </a:rPr>
              <a:t>Третий уровень структуры</a:t>
            </a:r>
            <a:endParaRPr b="0" lang="ru-RU" sz="1800" spc="-1" strike="noStrike">
              <a:solidFill>
                <a:srgbClr val="073e87"/>
              </a:solidFill>
              <a:latin typeface="Candar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600" spc="-1" strike="noStrike">
                <a:solidFill>
                  <a:srgbClr val="073e87"/>
                </a:solidFill>
                <a:latin typeface="Candara"/>
              </a:rPr>
              <a:t>Четвёртый уровень структуры</a:t>
            </a:r>
            <a:endParaRPr b="0" lang="ru-RU" sz="1600" spc="-1" strike="noStrike">
              <a:solidFill>
                <a:srgbClr val="073e87"/>
              </a:solidFill>
              <a:latin typeface="Candar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73e87"/>
                </a:solidFill>
                <a:latin typeface="Candara"/>
              </a:rPr>
              <a:t>Пятый уровень структуры</a:t>
            </a:r>
            <a:endParaRPr b="0" lang="ru-RU" sz="2000" spc="-1" strike="noStrike">
              <a:solidFill>
                <a:srgbClr val="073e87"/>
              </a:solidFill>
              <a:latin typeface="Candar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73e87"/>
                </a:solidFill>
                <a:latin typeface="Candara"/>
              </a:rPr>
              <a:t>Шестой уровень структуры</a:t>
            </a:r>
            <a:endParaRPr b="0" lang="ru-RU" sz="2000" spc="-1" strike="noStrike">
              <a:solidFill>
                <a:srgbClr val="073e87"/>
              </a:solidFill>
              <a:latin typeface="Candar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73e87"/>
                </a:solidFill>
                <a:latin typeface="Candara"/>
              </a:rPr>
              <a:t>Седьмой уровень структуры</a:t>
            </a:r>
            <a:endParaRPr b="0" lang="ru-RU" sz="2000" spc="-1" strike="noStrike">
              <a:solidFill>
                <a:srgbClr val="073e87"/>
              </a:solidFill>
              <a:latin typeface="Candar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jpeg"/><Relationship Id="rId3" Type="http://schemas.openxmlformats.org/officeDocument/2006/relationships/image" Target="../media/image13.jpeg"/><Relationship Id="rId4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image" Target="../media/image20.jpeg"/><Relationship Id="rId4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jpeg"/><Relationship Id="rId3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jpeg"/><Relationship Id="rId3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jpeg"/><Relationship Id="rId3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jpeg"/><Relationship Id="rId3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30.jpeg"/><Relationship Id="rId3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image" Target="../media/image32.jpeg"/><Relationship Id="rId3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image" Target="../media/image34.jpeg"/><Relationship Id="rId3" Type="http://schemas.openxmlformats.org/officeDocument/2006/relationships/image" Target="../media/image35.jpeg"/><Relationship Id="rId4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image" Target="../media/image37.jpeg"/><Relationship Id="rId3" Type="http://schemas.openxmlformats.org/officeDocument/2006/relationships/image" Target="../media/image38.jpeg"/><Relationship Id="rId4" Type="http://schemas.openxmlformats.org/officeDocument/2006/relationships/slideLayout" Target="../slideLayouts/slideLayout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image" Target="../media/image40.jpeg"/><Relationship Id="rId3" Type="http://schemas.openxmlformats.org/officeDocument/2006/relationships/image" Target="../media/image41.jpeg"/><Relationship Id="rId4" Type="http://schemas.openxmlformats.org/officeDocument/2006/relationships/slideLayout" Target="../slideLayouts/slideLayout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image" Target="../media/image44.jpeg"/><Relationship Id="rId3" Type="http://schemas.openxmlformats.org/officeDocument/2006/relationships/slideLayout" Target="../slideLayouts/slideLayout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image" Target="../media/image46.jpeg"/><Relationship Id="rId3" Type="http://schemas.openxmlformats.org/officeDocument/2006/relationships/slideLayout" Target="../slideLayouts/slideLayout2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image" Target="../media/image48.jpeg"/><Relationship Id="rId3" Type="http://schemas.openxmlformats.org/officeDocument/2006/relationships/slideLayout" Target="../slideLayouts/slideLayout2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Shape 1"/>
          <p:cNvSpPr txBox="1"/>
          <p:nvPr/>
        </p:nvSpPr>
        <p:spPr>
          <a:xfrm>
            <a:off x="685800" y="504000"/>
            <a:ext cx="7772040" cy="37440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e5e0"/>
                </a:solidFill>
                <a:latin typeface="Candara"/>
              </a:rPr>
              <a:t>МКУ</a:t>
            </a:r>
            <a:br/>
            <a:r>
              <a:rPr b="1" lang="ru-RU" sz="4400" spc="-1" strike="noStrike">
                <a:solidFill>
                  <a:srgbClr val="00e5e0"/>
                </a:solidFill>
                <a:latin typeface="Candara"/>
              </a:rPr>
              <a:t> «Городской молодёжный центр» Клуб «Всё путём»</a:t>
            </a:r>
            <a:br/>
            <a:endParaRPr b="0" lang="ru-RU" sz="4400" spc="-1" strike="noStrike">
              <a:solidFill>
                <a:srgbClr val="000000"/>
              </a:solidFill>
              <a:latin typeface="Candar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CustomShape 1"/>
          <p:cNvSpPr/>
          <p:nvPr/>
        </p:nvSpPr>
        <p:spPr>
          <a:xfrm>
            <a:off x="936000" y="288000"/>
            <a:ext cx="7524360" cy="1065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00e5e0"/>
                </a:solidFill>
                <a:latin typeface="Candara"/>
              </a:rPr>
              <a:t>Всемирный день борьбы со СПИДом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57" name="Picture 2" descr="C:\Users\Oksana\Desktop\Всё путем\1 декабря всемирный день борьбы со спид\DO4bu4aNwMw.jpg"/>
          <p:cNvPicPr/>
          <p:nvPr/>
        </p:nvPicPr>
        <p:blipFill>
          <a:blip r:embed="rId1"/>
          <a:stretch/>
        </p:blipFill>
        <p:spPr>
          <a:xfrm>
            <a:off x="318960" y="3609720"/>
            <a:ext cx="5513040" cy="3096360"/>
          </a:xfrm>
          <a:prstGeom prst="rect">
            <a:avLst/>
          </a:prstGeom>
          <a:ln>
            <a:noFill/>
          </a:ln>
        </p:spPr>
      </p:pic>
      <p:pic>
        <p:nvPicPr>
          <p:cNvPr id="58" name="Picture 3" descr="C:\Users\Oksana\Desktop\Всё путем\1 декабря всемирный день борьбы со спид\TWIRbLpchk8.jpg"/>
          <p:cNvPicPr/>
          <p:nvPr/>
        </p:nvPicPr>
        <p:blipFill>
          <a:blip r:embed="rId2"/>
          <a:stretch/>
        </p:blipFill>
        <p:spPr>
          <a:xfrm>
            <a:off x="6048000" y="1958760"/>
            <a:ext cx="2634840" cy="3513240"/>
          </a:xfrm>
          <a:prstGeom prst="rect">
            <a:avLst/>
          </a:prstGeom>
          <a:ln>
            <a:noFill/>
          </a:ln>
        </p:spPr>
      </p:pic>
      <p:pic>
        <p:nvPicPr>
          <p:cNvPr id="59" name="Picture 4" descr="C:\Users\Oksana\Desktop\Всё путем\1 декабря всемирный день борьбы со спид\O0d19nwMx4I.jpg"/>
          <p:cNvPicPr/>
          <p:nvPr/>
        </p:nvPicPr>
        <p:blipFill>
          <a:blip r:embed="rId3"/>
          <a:stretch/>
        </p:blipFill>
        <p:spPr>
          <a:xfrm>
            <a:off x="360000" y="1353240"/>
            <a:ext cx="2880000" cy="2339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ustomShape 1"/>
          <p:cNvSpPr/>
          <p:nvPr/>
        </p:nvSpPr>
        <p:spPr>
          <a:xfrm>
            <a:off x="251640" y="142200"/>
            <a:ext cx="8604360" cy="1065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00e5e0"/>
                </a:solidFill>
                <a:latin typeface="Candara"/>
              </a:rPr>
              <a:t>9 мая АКЦИЯ «ГЕОРГИЕВСКАЯ ЛЕНТОЧКА»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61" name="Picture 4" descr="C:\Users\Oksana\Desktop\Всё путем\9 мая\IMG_20210509_120830.jpg"/>
          <p:cNvPicPr/>
          <p:nvPr/>
        </p:nvPicPr>
        <p:blipFill>
          <a:blip r:embed="rId1"/>
          <a:stretch/>
        </p:blipFill>
        <p:spPr>
          <a:xfrm>
            <a:off x="6156000" y="2997000"/>
            <a:ext cx="2736000" cy="3647880"/>
          </a:xfrm>
          <a:prstGeom prst="rect">
            <a:avLst/>
          </a:prstGeom>
          <a:ln>
            <a:noFill/>
          </a:ln>
        </p:spPr>
      </p:pic>
      <p:pic>
        <p:nvPicPr>
          <p:cNvPr id="62" name="Picture 5" descr="C:\Users\Oksana\Desktop\Всё путем\9 мая\IMG_20210509_105502.jpg"/>
          <p:cNvPicPr/>
          <p:nvPr/>
        </p:nvPicPr>
        <p:blipFill>
          <a:blip r:embed="rId2"/>
          <a:stretch/>
        </p:blipFill>
        <p:spPr>
          <a:xfrm>
            <a:off x="2645280" y="1224000"/>
            <a:ext cx="4266720" cy="2400120"/>
          </a:xfrm>
          <a:prstGeom prst="rect">
            <a:avLst/>
          </a:prstGeom>
          <a:ln>
            <a:noFill/>
          </a:ln>
        </p:spPr>
      </p:pic>
      <p:pic>
        <p:nvPicPr>
          <p:cNvPr id="63" name="Picture 6" descr="C:\Users\Oksana\Desktop\Всё путем\9 мая\IMG_20210509_122100.jpg"/>
          <p:cNvPicPr/>
          <p:nvPr/>
        </p:nvPicPr>
        <p:blipFill>
          <a:blip r:embed="rId3"/>
          <a:stretch/>
        </p:blipFill>
        <p:spPr>
          <a:xfrm>
            <a:off x="323640" y="2415600"/>
            <a:ext cx="3085920" cy="42667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2" descr="C:\Users\Oksana\Desktop\Всё путем\акции\81101842-5662-410b-9e4a-280d3c48805b.jpg"/>
          <p:cNvPicPr/>
          <p:nvPr/>
        </p:nvPicPr>
        <p:blipFill>
          <a:blip r:embed="rId1"/>
          <a:stretch/>
        </p:blipFill>
        <p:spPr>
          <a:xfrm>
            <a:off x="467640" y="1013400"/>
            <a:ext cx="4971600" cy="2876400"/>
          </a:xfrm>
          <a:prstGeom prst="rect">
            <a:avLst/>
          </a:prstGeom>
          <a:ln>
            <a:noFill/>
          </a:ln>
        </p:spPr>
      </p:pic>
      <p:pic>
        <p:nvPicPr>
          <p:cNvPr id="65" name="Picture 3" descr="C:\Users\Oksana\Desktop\Всё путем\акции\85a34cf3-65a4-4914-a0dd-a23d42f820ff.jpg"/>
          <p:cNvPicPr/>
          <p:nvPr/>
        </p:nvPicPr>
        <p:blipFill>
          <a:blip r:embed="rId2"/>
          <a:stretch/>
        </p:blipFill>
        <p:spPr>
          <a:xfrm>
            <a:off x="4123800" y="3717000"/>
            <a:ext cx="4651920" cy="2647440"/>
          </a:xfrm>
          <a:prstGeom prst="rect">
            <a:avLst/>
          </a:prstGeom>
          <a:ln>
            <a:noFill/>
          </a:ln>
        </p:spPr>
      </p:pic>
      <p:sp>
        <p:nvSpPr>
          <p:cNvPr id="66" name="CustomShape 1"/>
          <p:cNvSpPr/>
          <p:nvPr/>
        </p:nvSpPr>
        <p:spPr>
          <a:xfrm>
            <a:off x="971640" y="286200"/>
            <a:ext cx="720036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00e5e0"/>
                </a:solidFill>
                <a:latin typeface="Candara"/>
              </a:rPr>
              <a:t>АКЦИЯ к 23 ФЕВРАЛЯ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CustomShape 1"/>
          <p:cNvSpPr/>
          <p:nvPr/>
        </p:nvSpPr>
        <p:spPr>
          <a:xfrm>
            <a:off x="395640" y="275040"/>
            <a:ext cx="720036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00e5e0"/>
                </a:solidFill>
                <a:latin typeface="Candara"/>
              </a:rPr>
              <a:t>АКЦИЯ с ГИБДД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68" name="Picture 2" descr="C:\Users\Oksana\Desktop\Всё путем\акции\IMG_20210520_161705_1.jpg"/>
          <p:cNvPicPr/>
          <p:nvPr/>
        </p:nvPicPr>
        <p:blipFill>
          <a:blip r:embed="rId1"/>
          <a:stretch/>
        </p:blipFill>
        <p:spPr>
          <a:xfrm>
            <a:off x="395640" y="936000"/>
            <a:ext cx="5076360" cy="2852640"/>
          </a:xfrm>
          <a:prstGeom prst="rect">
            <a:avLst/>
          </a:prstGeom>
          <a:ln>
            <a:noFill/>
          </a:ln>
        </p:spPr>
      </p:pic>
      <p:pic>
        <p:nvPicPr>
          <p:cNvPr id="69" name="Picture 3" descr="C:\Users\Oksana\Desktop\Всё путем\акции\IMG_20210520_161931.jpg"/>
          <p:cNvPicPr/>
          <p:nvPr/>
        </p:nvPicPr>
        <p:blipFill>
          <a:blip r:embed="rId2"/>
          <a:stretch/>
        </p:blipFill>
        <p:spPr>
          <a:xfrm>
            <a:off x="3627360" y="3672000"/>
            <a:ext cx="5300640" cy="2979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CustomShape 1"/>
          <p:cNvSpPr/>
          <p:nvPr/>
        </p:nvSpPr>
        <p:spPr>
          <a:xfrm>
            <a:off x="395640" y="275040"/>
            <a:ext cx="8424720" cy="94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Проект «ВОЛОНТЁРЫ – ТИМУРОВЦЫ </a:t>
            </a:r>
            <a:r>
              <a:rPr b="1" lang="en-US" sz="2800" spc="-1" strike="noStrike">
                <a:solidFill>
                  <a:srgbClr val="00e5e0"/>
                </a:solidFill>
                <a:latin typeface="Candara"/>
              </a:rPr>
              <a:t>XXI </a:t>
            </a: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века»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71" name="Picture 2" descr="C:\Users\Oksana\Desktop\Всё путем\Волонтеры - тимуровцы 21 века\e2fbe48a-a7cb-4c09-b25c-c93ce87eb9e7.jpg"/>
          <p:cNvPicPr/>
          <p:nvPr/>
        </p:nvPicPr>
        <p:blipFill>
          <a:blip r:embed="rId1"/>
          <a:stretch/>
        </p:blipFill>
        <p:spPr>
          <a:xfrm>
            <a:off x="374040" y="1217880"/>
            <a:ext cx="4737960" cy="2664000"/>
          </a:xfrm>
          <a:prstGeom prst="rect">
            <a:avLst/>
          </a:prstGeom>
          <a:ln>
            <a:noFill/>
          </a:ln>
        </p:spPr>
      </p:pic>
      <p:pic>
        <p:nvPicPr>
          <p:cNvPr id="72" name="Picture 3" descr="C:\Users\Oksana\Desktop\Всё путем\Волонтеры - тимуровцы 21 века\d546a58a-8dfe-4d92-ad90-ef2256aa0e7e.jpg"/>
          <p:cNvPicPr/>
          <p:nvPr/>
        </p:nvPicPr>
        <p:blipFill>
          <a:blip r:embed="rId2"/>
          <a:stretch/>
        </p:blipFill>
        <p:spPr>
          <a:xfrm>
            <a:off x="6009480" y="1113480"/>
            <a:ext cx="2774520" cy="4934520"/>
          </a:xfrm>
          <a:prstGeom prst="rect">
            <a:avLst/>
          </a:prstGeom>
          <a:ln>
            <a:noFill/>
          </a:ln>
        </p:spPr>
      </p:pic>
      <p:pic>
        <p:nvPicPr>
          <p:cNvPr id="73" name="Picture 4" descr="C:\Users\Oksana\Desktop\Всё путем\Волонтеры - тимуровцы 21 века\cbeae8c5-c1b7-474f-940b-667e60b0f28d.jpg"/>
          <p:cNvPicPr/>
          <p:nvPr/>
        </p:nvPicPr>
        <p:blipFill>
          <a:blip r:embed="rId3"/>
          <a:stretch/>
        </p:blipFill>
        <p:spPr>
          <a:xfrm>
            <a:off x="510120" y="4104000"/>
            <a:ext cx="4817880" cy="2709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CustomShape 1"/>
          <p:cNvSpPr/>
          <p:nvPr/>
        </p:nvSpPr>
        <p:spPr>
          <a:xfrm>
            <a:off x="395640" y="275040"/>
            <a:ext cx="738036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Декада инвалидов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75" name="Picture 2" descr="C:\Users\Oksana\Desktop\Всё путем\Декада инвалидов\8i0mNHMZkUc.jpg"/>
          <p:cNvPicPr/>
          <p:nvPr/>
        </p:nvPicPr>
        <p:blipFill>
          <a:blip r:embed="rId1"/>
          <a:stretch/>
        </p:blipFill>
        <p:spPr>
          <a:xfrm>
            <a:off x="4464000" y="332640"/>
            <a:ext cx="4452480" cy="3339360"/>
          </a:xfrm>
          <a:prstGeom prst="rect">
            <a:avLst/>
          </a:prstGeom>
          <a:ln>
            <a:noFill/>
          </a:ln>
        </p:spPr>
      </p:pic>
      <p:pic>
        <p:nvPicPr>
          <p:cNvPr id="76" name="Picture 3" descr="C:\Users\Oksana\Desktop\Всё путем\Декада инвалидов\Gppif3UTKlU.jpg"/>
          <p:cNvPicPr/>
          <p:nvPr/>
        </p:nvPicPr>
        <p:blipFill>
          <a:blip r:embed="rId2"/>
          <a:stretch/>
        </p:blipFill>
        <p:spPr>
          <a:xfrm>
            <a:off x="290880" y="4091760"/>
            <a:ext cx="4176000" cy="2310120"/>
          </a:xfrm>
          <a:prstGeom prst="rect">
            <a:avLst/>
          </a:prstGeom>
          <a:ln>
            <a:noFill/>
          </a:ln>
        </p:spPr>
      </p:pic>
      <p:pic>
        <p:nvPicPr>
          <p:cNvPr id="77" name="Picture 4" descr="C:\Users\Oksana\Desktop\Всё путем\Декада инвалидов\5--8jx7HvA0.jpg"/>
          <p:cNvPicPr/>
          <p:nvPr/>
        </p:nvPicPr>
        <p:blipFill>
          <a:blip r:embed="rId3"/>
          <a:stretch/>
        </p:blipFill>
        <p:spPr>
          <a:xfrm>
            <a:off x="4992480" y="4009680"/>
            <a:ext cx="3863520" cy="2376000"/>
          </a:xfrm>
          <a:prstGeom prst="rect">
            <a:avLst/>
          </a:prstGeom>
          <a:ln>
            <a:noFill/>
          </a:ln>
        </p:spPr>
      </p:pic>
      <p:pic>
        <p:nvPicPr>
          <p:cNvPr id="78" name="Picture 5" descr="C:\Users\Oksana\Desktop\Всё путем\Декада инвалидов\043QZpV-jgk.jpg"/>
          <p:cNvPicPr/>
          <p:nvPr/>
        </p:nvPicPr>
        <p:blipFill>
          <a:blip r:embed="rId4"/>
          <a:stretch/>
        </p:blipFill>
        <p:spPr>
          <a:xfrm>
            <a:off x="360000" y="1268640"/>
            <a:ext cx="3327120" cy="2495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395640" y="275040"/>
            <a:ext cx="8424720" cy="94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Декада инвалидов </a:t>
            </a:r>
            <a:endParaRPr b="0" lang="ru-RU" sz="2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«Музыкальный калейдоскоп»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80" name="Picture 2" descr="C:\Users\Oksana\Desktop\Всё путем\Декада инвалидов - Музыкальный калейдоскоп для ЛОВ, Детского дома, КСПК\xJYXCRUzCgM.jpg"/>
          <p:cNvPicPr/>
          <p:nvPr/>
        </p:nvPicPr>
        <p:blipFill>
          <a:blip r:embed="rId1"/>
          <a:stretch/>
        </p:blipFill>
        <p:spPr>
          <a:xfrm>
            <a:off x="430560" y="1296000"/>
            <a:ext cx="4537440" cy="2548440"/>
          </a:xfrm>
          <a:prstGeom prst="rect">
            <a:avLst/>
          </a:prstGeom>
          <a:ln>
            <a:noFill/>
          </a:ln>
        </p:spPr>
      </p:pic>
      <p:pic>
        <p:nvPicPr>
          <p:cNvPr id="81" name="Picture 4" descr="C:\Users\Oksana\Desktop\Всё путем\Декада инвалидов - Музыкальный калейдоскоп для ЛОВ, Детского дома, КСПК\QOpe0caVMI8.jpg"/>
          <p:cNvPicPr/>
          <p:nvPr/>
        </p:nvPicPr>
        <p:blipFill>
          <a:blip r:embed="rId2"/>
          <a:stretch/>
        </p:blipFill>
        <p:spPr>
          <a:xfrm>
            <a:off x="5221080" y="1872000"/>
            <a:ext cx="3456000" cy="2592000"/>
          </a:xfrm>
          <a:prstGeom prst="rect">
            <a:avLst/>
          </a:prstGeom>
          <a:ln>
            <a:noFill/>
          </a:ln>
        </p:spPr>
      </p:pic>
      <p:pic>
        <p:nvPicPr>
          <p:cNvPr id="82" name="Picture 5" descr="C:\Users\Oksana\Desktop\Всё путем\Декада инвалидов - Музыкальный калейдоскоп для ЛОВ, Детского дома, КСПК\u0w56dheyuY.jpg"/>
          <p:cNvPicPr/>
          <p:nvPr/>
        </p:nvPicPr>
        <p:blipFill>
          <a:blip r:embed="rId3"/>
          <a:stretch/>
        </p:blipFill>
        <p:spPr>
          <a:xfrm>
            <a:off x="216000" y="3960000"/>
            <a:ext cx="4896360" cy="2754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395640" y="275040"/>
            <a:ext cx="84247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День памяти и скорби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84" name="Picture 2" descr="C:\Users\Oksana\Desktop\Всё путем\День памяти и скорби\3.jpg"/>
          <p:cNvPicPr/>
          <p:nvPr/>
        </p:nvPicPr>
        <p:blipFill>
          <a:blip r:embed="rId1"/>
          <a:stretch/>
        </p:blipFill>
        <p:spPr>
          <a:xfrm>
            <a:off x="4104000" y="4003560"/>
            <a:ext cx="4788000" cy="2692440"/>
          </a:xfrm>
          <a:prstGeom prst="rect">
            <a:avLst/>
          </a:prstGeom>
          <a:ln>
            <a:noFill/>
          </a:ln>
        </p:spPr>
      </p:pic>
      <p:pic>
        <p:nvPicPr>
          <p:cNvPr id="85" name="Picture 4" descr="C:\Users\Oksana\Desktop\Всё путем\День памяти и скорби\2.jpg"/>
          <p:cNvPicPr/>
          <p:nvPr/>
        </p:nvPicPr>
        <p:blipFill>
          <a:blip r:embed="rId2"/>
          <a:stretch/>
        </p:blipFill>
        <p:spPr>
          <a:xfrm>
            <a:off x="383040" y="1103040"/>
            <a:ext cx="4824000" cy="2712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395640" y="275040"/>
            <a:ext cx="8424720" cy="94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«День России» для людей состоящих в обществе ВОИ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87" name="Picture 2" descr="C:\Users\Oksana\Desktop\Всё путем\День России ЛОВ\IMG_20210617_121422.jpg"/>
          <p:cNvPicPr/>
          <p:nvPr/>
        </p:nvPicPr>
        <p:blipFill>
          <a:blip r:embed="rId1"/>
          <a:stretch/>
        </p:blipFill>
        <p:spPr>
          <a:xfrm>
            <a:off x="432000" y="1311840"/>
            <a:ext cx="4838040" cy="2720160"/>
          </a:xfrm>
          <a:prstGeom prst="rect">
            <a:avLst/>
          </a:prstGeom>
          <a:ln>
            <a:noFill/>
          </a:ln>
        </p:spPr>
      </p:pic>
      <p:pic>
        <p:nvPicPr>
          <p:cNvPr id="88" name="Picture 3" descr="C:\Users\Oksana\Desktop\Всё путем\День России ЛОВ\IMG_20210617_124543_1.jpg"/>
          <p:cNvPicPr/>
          <p:nvPr/>
        </p:nvPicPr>
        <p:blipFill>
          <a:blip r:embed="rId2"/>
          <a:stretch/>
        </p:blipFill>
        <p:spPr>
          <a:xfrm>
            <a:off x="3816000" y="3816000"/>
            <a:ext cx="5040000" cy="2833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1512000" y="275040"/>
            <a:ext cx="730836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Знать, чтобы помнить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90" name="Picture 3" descr="C:\Users\Oksana\Desktop\Всё путем\Знать чтобы помнить\3.jpg"/>
          <p:cNvPicPr/>
          <p:nvPr/>
        </p:nvPicPr>
        <p:blipFill>
          <a:blip r:embed="rId1"/>
          <a:stretch/>
        </p:blipFill>
        <p:spPr>
          <a:xfrm>
            <a:off x="310320" y="558000"/>
            <a:ext cx="3361680" cy="4482000"/>
          </a:xfrm>
          <a:prstGeom prst="rect">
            <a:avLst/>
          </a:prstGeom>
          <a:ln>
            <a:noFill/>
          </a:ln>
        </p:spPr>
      </p:pic>
      <p:pic>
        <p:nvPicPr>
          <p:cNvPr id="91" name="Picture 2" descr="C:\Users\Oksana\Desktop\Всё путем\Знать чтобы помнить\2.jpg"/>
          <p:cNvPicPr/>
          <p:nvPr/>
        </p:nvPicPr>
        <p:blipFill>
          <a:blip r:embed="rId2"/>
          <a:stretch/>
        </p:blipFill>
        <p:spPr>
          <a:xfrm>
            <a:off x="3168000" y="3333240"/>
            <a:ext cx="5724360" cy="32187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395640" y="275040"/>
            <a:ext cx="84247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Квест в Кедровом парке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93" name="Picture 3" descr="C:\Users\Oksana\Desktop\Всё путем\квест в кедровом парке ЛОВ\P1010041.JPG"/>
          <p:cNvPicPr/>
          <p:nvPr/>
        </p:nvPicPr>
        <p:blipFill>
          <a:blip r:embed="rId1"/>
          <a:stretch/>
        </p:blipFill>
        <p:spPr>
          <a:xfrm>
            <a:off x="5036040" y="3789000"/>
            <a:ext cx="3840120" cy="2880000"/>
          </a:xfrm>
          <a:prstGeom prst="rect">
            <a:avLst/>
          </a:prstGeom>
          <a:ln>
            <a:noFill/>
          </a:ln>
        </p:spPr>
      </p:pic>
      <p:pic>
        <p:nvPicPr>
          <p:cNvPr id="94" name="Picture 2" descr="C:\Users\Oksana\Desktop\Всё путем\квест в кедровом парке ЛОВ\pTZHs5f8ozI.jpg"/>
          <p:cNvPicPr/>
          <p:nvPr/>
        </p:nvPicPr>
        <p:blipFill>
          <a:blip r:embed="rId2"/>
          <a:stretch/>
        </p:blipFill>
        <p:spPr>
          <a:xfrm>
            <a:off x="389160" y="980640"/>
            <a:ext cx="5874840" cy="3183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395640" y="275040"/>
            <a:ext cx="84247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Квест в Краеведческом музее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96" name="Picture 2" descr="C:\Users\Oksana\Desktop\Всё путем\Квест в музее ЛОВ\A7KPre5hFVU.jpg"/>
          <p:cNvPicPr/>
          <p:nvPr/>
        </p:nvPicPr>
        <p:blipFill>
          <a:blip r:embed="rId1"/>
          <a:stretch/>
        </p:blipFill>
        <p:spPr>
          <a:xfrm>
            <a:off x="287640" y="1839960"/>
            <a:ext cx="5184360" cy="2912040"/>
          </a:xfrm>
          <a:prstGeom prst="rect">
            <a:avLst/>
          </a:prstGeom>
          <a:ln>
            <a:noFill/>
          </a:ln>
        </p:spPr>
      </p:pic>
      <p:pic>
        <p:nvPicPr>
          <p:cNvPr id="97" name="Picture 3" descr="C:\Users\Oksana\Desktop\Всё путем\Квест в музее ЛОВ\s_-BEq5nFaA.jpg"/>
          <p:cNvPicPr/>
          <p:nvPr/>
        </p:nvPicPr>
        <p:blipFill>
          <a:blip r:embed="rId2"/>
          <a:stretch/>
        </p:blipFill>
        <p:spPr>
          <a:xfrm>
            <a:off x="5616000" y="1411920"/>
            <a:ext cx="3099600" cy="3988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395640" y="275040"/>
            <a:ext cx="842472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Интерактивная выставка «Выбор за Вами» экскурсия по лабиринту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99" name="Picture 3" descr="C:\Users\Oksana\Desktop\Всё путем\Лабиринт наркомана\2.jpg"/>
          <p:cNvPicPr/>
          <p:nvPr/>
        </p:nvPicPr>
        <p:blipFill>
          <a:blip r:embed="rId1"/>
          <a:stretch/>
        </p:blipFill>
        <p:spPr>
          <a:xfrm>
            <a:off x="311760" y="1412640"/>
            <a:ext cx="4835880" cy="2547360"/>
          </a:xfrm>
          <a:prstGeom prst="rect">
            <a:avLst/>
          </a:prstGeom>
          <a:ln>
            <a:noFill/>
          </a:ln>
        </p:spPr>
      </p:pic>
      <p:pic>
        <p:nvPicPr>
          <p:cNvPr id="100" name="Picture 4" descr="C:\Users\Oksana\Desktop\Всё путем\Лабиринт наркомана\3.jpg"/>
          <p:cNvPicPr/>
          <p:nvPr/>
        </p:nvPicPr>
        <p:blipFill>
          <a:blip r:embed="rId2"/>
          <a:stretch/>
        </p:blipFill>
        <p:spPr>
          <a:xfrm>
            <a:off x="4176000" y="3933000"/>
            <a:ext cx="4680000" cy="2674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395640" y="275040"/>
            <a:ext cx="842472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«Масленица» для людей состоящих в обществе ВОИ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02" name="Picture 3" descr="C:\Users\Oksana\Desktop\Всё путем\Масленица ЛОВ\DSC_3131.jpg"/>
          <p:cNvPicPr/>
          <p:nvPr/>
        </p:nvPicPr>
        <p:blipFill>
          <a:blip r:embed="rId1"/>
          <a:stretch/>
        </p:blipFill>
        <p:spPr>
          <a:xfrm>
            <a:off x="360000" y="1229400"/>
            <a:ext cx="3988800" cy="2658600"/>
          </a:xfrm>
          <a:prstGeom prst="rect">
            <a:avLst/>
          </a:prstGeom>
          <a:ln>
            <a:noFill/>
          </a:ln>
        </p:spPr>
      </p:pic>
      <p:pic>
        <p:nvPicPr>
          <p:cNvPr id="103" name="Picture 4" descr="C:\Users\Oksana\Desktop\Всё путем\Масленица ЛОВ\mzfpYdqy18c.jpg"/>
          <p:cNvPicPr/>
          <p:nvPr/>
        </p:nvPicPr>
        <p:blipFill>
          <a:blip r:embed="rId2"/>
          <a:stretch/>
        </p:blipFill>
        <p:spPr>
          <a:xfrm>
            <a:off x="4680000" y="1252080"/>
            <a:ext cx="3744000" cy="2605680"/>
          </a:xfrm>
          <a:prstGeom prst="rect">
            <a:avLst/>
          </a:prstGeom>
          <a:ln>
            <a:noFill/>
          </a:ln>
        </p:spPr>
      </p:pic>
      <p:pic>
        <p:nvPicPr>
          <p:cNvPr id="104" name="Picture 2" descr="C:\Users\Oksana\Desktop\Всё путем\Масленица ЛОВ\1Cu7Y4YVvns.jpg"/>
          <p:cNvPicPr/>
          <p:nvPr/>
        </p:nvPicPr>
        <p:blipFill>
          <a:blip r:embed="rId3"/>
          <a:stretch/>
        </p:blipFill>
        <p:spPr>
          <a:xfrm>
            <a:off x="1656000" y="3528000"/>
            <a:ext cx="6039720" cy="32947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395640" y="275040"/>
            <a:ext cx="842472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Мастер классы для людей с ограниченными возможностями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06" name="Picture 2" descr="C:\Users\Oksana\Desktop\Всё путем\Мастер классы\a5287a67-6929-41dc-a2f6-c8b3e31741eb.jpg"/>
          <p:cNvPicPr/>
          <p:nvPr/>
        </p:nvPicPr>
        <p:blipFill>
          <a:blip r:embed="rId1"/>
          <a:stretch/>
        </p:blipFill>
        <p:spPr>
          <a:xfrm>
            <a:off x="6788520" y="1218600"/>
            <a:ext cx="2067480" cy="3677040"/>
          </a:xfrm>
          <a:prstGeom prst="rect">
            <a:avLst/>
          </a:prstGeom>
          <a:ln>
            <a:noFill/>
          </a:ln>
        </p:spPr>
      </p:pic>
      <p:pic>
        <p:nvPicPr>
          <p:cNvPr id="107" name="Picture 3" descr="C:\Users\Oksana\Desktop\Всё путем\Мастер классы\e1c94dd3-f23f-4ba2-bddd-01db5b8e990e.jpg"/>
          <p:cNvPicPr/>
          <p:nvPr/>
        </p:nvPicPr>
        <p:blipFill>
          <a:blip r:embed="rId2"/>
          <a:stretch/>
        </p:blipFill>
        <p:spPr>
          <a:xfrm>
            <a:off x="288000" y="1218600"/>
            <a:ext cx="2648880" cy="3550680"/>
          </a:xfrm>
          <a:prstGeom prst="rect">
            <a:avLst/>
          </a:prstGeom>
          <a:ln>
            <a:noFill/>
          </a:ln>
        </p:spPr>
      </p:pic>
      <p:pic>
        <p:nvPicPr>
          <p:cNvPr id="108" name="Picture 4" descr="C:\Users\Oksana\Desktop\Всё путем\Мастер классы\xFoXZflBf7w.jpg"/>
          <p:cNvPicPr/>
          <p:nvPr/>
        </p:nvPicPr>
        <p:blipFill>
          <a:blip r:embed="rId3"/>
          <a:stretch/>
        </p:blipFill>
        <p:spPr>
          <a:xfrm>
            <a:off x="2266920" y="4069800"/>
            <a:ext cx="4521600" cy="26262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395640" y="275040"/>
            <a:ext cx="84247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Проект «Мы Вместе»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10" name="Picture 2" descr="C:\Users\Oksana\Desktop\Всё путем\Мы вместе\wWAiheCNnGw.jpg"/>
          <p:cNvPicPr/>
          <p:nvPr/>
        </p:nvPicPr>
        <p:blipFill>
          <a:blip r:embed="rId1"/>
          <a:stretch/>
        </p:blipFill>
        <p:spPr>
          <a:xfrm>
            <a:off x="323640" y="2736000"/>
            <a:ext cx="2772360" cy="3710160"/>
          </a:xfrm>
          <a:prstGeom prst="rect">
            <a:avLst/>
          </a:prstGeom>
          <a:ln>
            <a:noFill/>
          </a:ln>
        </p:spPr>
      </p:pic>
      <p:pic>
        <p:nvPicPr>
          <p:cNvPr id="111" name="Picture 3" descr="C:\Users\Oksana\Desktop\Всё путем\Мы вместе\f992261e-b3ca-44ca-b53e-b5dd8e62478b.jpg"/>
          <p:cNvPicPr/>
          <p:nvPr/>
        </p:nvPicPr>
        <p:blipFill>
          <a:blip r:embed="rId2"/>
          <a:stretch/>
        </p:blipFill>
        <p:spPr>
          <a:xfrm>
            <a:off x="6438240" y="516960"/>
            <a:ext cx="2359440" cy="3146040"/>
          </a:xfrm>
          <a:prstGeom prst="rect">
            <a:avLst/>
          </a:prstGeom>
          <a:ln>
            <a:noFill/>
          </a:ln>
        </p:spPr>
      </p:pic>
      <p:pic>
        <p:nvPicPr>
          <p:cNvPr id="112" name="Picture 4" descr="C:\Users\Oksana\Desktop\Всё путем\Мы вместе\44671bb1-f60c-4019-a650-dec869470f1b.jpg"/>
          <p:cNvPicPr/>
          <p:nvPr/>
        </p:nvPicPr>
        <p:blipFill>
          <a:blip r:embed="rId3"/>
          <a:stretch/>
        </p:blipFill>
        <p:spPr>
          <a:xfrm>
            <a:off x="3299040" y="1547640"/>
            <a:ext cx="2712960" cy="4428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CustomShape 1"/>
          <p:cNvSpPr/>
          <p:nvPr/>
        </p:nvSpPr>
        <p:spPr>
          <a:xfrm>
            <a:off x="395640" y="275040"/>
            <a:ext cx="84247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Новогодняя программа В ЦСПСД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14" name="Picture 2" descr="C:\Users\Oksana\Desktop\Всё путем\Новогодняя программа в Колокольчике\IMG_20211222_162529.jpg"/>
          <p:cNvPicPr/>
          <p:nvPr/>
        </p:nvPicPr>
        <p:blipFill>
          <a:blip r:embed="rId1"/>
          <a:stretch/>
        </p:blipFill>
        <p:spPr>
          <a:xfrm>
            <a:off x="451800" y="1440000"/>
            <a:ext cx="8116200" cy="4563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ustomShape 1"/>
          <p:cNvSpPr/>
          <p:nvPr/>
        </p:nvSpPr>
        <p:spPr>
          <a:xfrm>
            <a:off x="395640" y="275040"/>
            <a:ext cx="8424720" cy="94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«Проводы зимы» 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игровая программа В ЦСПСД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16" name="Picture 2" descr="C:\Users\Oksana\Desktop\Всё путем\Проводы зимы Колокольчик\IMG-20200314-WA0175.jpg"/>
          <p:cNvPicPr/>
          <p:nvPr/>
        </p:nvPicPr>
        <p:blipFill>
          <a:blip r:embed="rId1"/>
          <a:stretch/>
        </p:blipFill>
        <p:spPr>
          <a:xfrm>
            <a:off x="432000" y="1440000"/>
            <a:ext cx="4203720" cy="3152520"/>
          </a:xfrm>
          <a:prstGeom prst="rect">
            <a:avLst/>
          </a:prstGeom>
          <a:ln>
            <a:noFill/>
          </a:ln>
        </p:spPr>
      </p:pic>
      <p:pic>
        <p:nvPicPr>
          <p:cNvPr id="117" name="Picture 4" descr="C:\Users\Oksana\Desktop\Всё путем\Проводы зимы Колокольчик\IMG_20200313_160730.jpg"/>
          <p:cNvPicPr/>
          <p:nvPr/>
        </p:nvPicPr>
        <p:blipFill>
          <a:blip r:embed="rId2"/>
          <a:stretch/>
        </p:blipFill>
        <p:spPr>
          <a:xfrm>
            <a:off x="4791960" y="3573000"/>
            <a:ext cx="4004640" cy="3003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CustomShape 1"/>
          <p:cNvSpPr/>
          <p:nvPr/>
        </p:nvSpPr>
        <p:spPr>
          <a:xfrm>
            <a:off x="395640" y="275040"/>
            <a:ext cx="84247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«Экологический Квест» в ЦСПСД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19" name="Picture 2" descr="C:\Users\Oksana\Desktop\Всё путем\экологический квест в Колокольчике\rkBdUOerDIg.jpg"/>
          <p:cNvPicPr/>
          <p:nvPr/>
        </p:nvPicPr>
        <p:blipFill>
          <a:blip r:embed="rId1"/>
          <a:stretch/>
        </p:blipFill>
        <p:spPr>
          <a:xfrm>
            <a:off x="360000" y="941040"/>
            <a:ext cx="5760000" cy="3234960"/>
          </a:xfrm>
          <a:prstGeom prst="rect">
            <a:avLst/>
          </a:prstGeom>
          <a:ln>
            <a:noFill/>
          </a:ln>
        </p:spPr>
      </p:pic>
      <p:pic>
        <p:nvPicPr>
          <p:cNvPr id="120" name="Picture 3" descr="C:\Users\Oksana\Desktop\Всё путем\экологический квест в Колокольчике\B6espQPRQwE.jpg"/>
          <p:cNvPicPr/>
          <p:nvPr/>
        </p:nvPicPr>
        <p:blipFill>
          <a:blip r:embed="rId2"/>
          <a:stretch/>
        </p:blipFill>
        <p:spPr>
          <a:xfrm>
            <a:off x="2903400" y="3312000"/>
            <a:ext cx="6024600" cy="3384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359280" y="353160"/>
            <a:ext cx="820872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Фотоконкурс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 </a:t>
            </a:r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«Жизнь маленького города» 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22" name="Picture 2" descr="C:\Users\Oksana\Desktop\Всё путем\фотоконкурс жизнь маленького города\Анастасия Тихонова.jpg"/>
          <p:cNvPicPr/>
          <p:nvPr/>
        </p:nvPicPr>
        <p:blipFill>
          <a:blip r:embed="rId1"/>
          <a:stretch/>
        </p:blipFill>
        <p:spPr>
          <a:xfrm>
            <a:off x="360000" y="1944000"/>
            <a:ext cx="4248000" cy="3186000"/>
          </a:xfrm>
          <a:prstGeom prst="rect">
            <a:avLst/>
          </a:prstGeom>
          <a:ln>
            <a:noFill/>
          </a:ln>
        </p:spPr>
      </p:pic>
      <p:pic>
        <p:nvPicPr>
          <p:cNvPr id="123" name="Picture 3" descr="C:\Users\Oksana\Desktop\Всё путем\фотоконкурс жизнь маленького города\Анна Сандалова.jpg"/>
          <p:cNvPicPr/>
          <p:nvPr/>
        </p:nvPicPr>
        <p:blipFill>
          <a:blip r:embed="rId2"/>
          <a:stretch/>
        </p:blipFill>
        <p:spPr>
          <a:xfrm>
            <a:off x="5004000" y="1440000"/>
            <a:ext cx="3780000" cy="5040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Shape 1"/>
          <p:cNvSpPr txBox="1"/>
          <p:nvPr/>
        </p:nvSpPr>
        <p:spPr>
          <a:xfrm>
            <a:off x="1893960" y="2232000"/>
            <a:ext cx="6242040" cy="2376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r>
              <a:rPr b="1" lang="ru-RU" sz="2800" spc="-1" strike="noStrike">
                <a:solidFill>
                  <a:srgbClr val="00e5e0"/>
                </a:solidFill>
                <a:latin typeface="Candara"/>
              </a:rPr>
              <a:t>СПАСИБО ЗА ВНИМАНИЕ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52</TotalTime>
  <Application>LibreOffice/6.4.7.2$Linux_X86_64 LibreOffice_project/40$Build-2</Application>
  <Words>110</Words>
  <Paragraphs>21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2022-05-24T08:07:13Z</dcterms:created>
  <dc:creator>Oksana</dc:creator>
  <dc:description/>
  <dc:language>ru-RU</dc:language>
  <cp:lastModifiedBy/>
  <dcterms:modified xsi:type="dcterms:W3CDTF">2023-08-29T16:07:39Z</dcterms:modified>
  <cp:revision>8</cp:revision>
  <dc:subject/>
  <dc:title>МКУ  «Городской молодёжный центр» Клуб «Всё путём» 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22</vt:i4>
  </property>
</Properties>
</file>