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AF3D84-6E30-447D-A613-4B0E0E69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936" y="3272883"/>
            <a:ext cx="9152965" cy="929486"/>
          </a:xfrm>
        </p:spPr>
        <p:txBody>
          <a:bodyPr>
            <a:noAutofit/>
          </a:bodyPr>
          <a:lstStyle/>
          <a:p>
            <a:r>
              <a:rPr lang="ru-RU" sz="4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«ПОЗНАЕМ ПРОМЫСЛЫ РОССИИ»</a:t>
            </a:r>
            <a:endParaRPr lang="ru-RU" sz="4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204CF-0388-4109-869C-577D62DC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094" y="1729628"/>
            <a:ext cx="5789233" cy="750191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ВИКТОРИНА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152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op-fon.com/uploads/posts/2023-01/1675177381_top-fon-com-p-fon-dlya-prezentatsii-filimonovskaya-igrus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478" y="306471"/>
            <a:ext cx="8163807" cy="6203186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682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ook-hall.ru/files/gallery/nizhegorodskii-gipyur/img_1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286" y="769433"/>
            <a:ext cx="8872840" cy="5687122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53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mk.ru/upload/entities/2019/07/08/08/articles/facebookPicture/d5/72/6d/82/745fffd5d16ad1c4e391449454bb52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4" y="478970"/>
            <a:ext cx="9046029" cy="6030686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002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artinki.pibig.info/uploads/posts/2023-04/1680623786_kartinki-pibig-info-p-rakulskaya-rospis-kartinki-art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69" y="1046008"/>
            <a:ext cx="9997379" cy="5009104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073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15362" name="Picture 2" descr="https://agra-mant.ru/images/catalog2/shal-brusnika-vyatskoe-kruzhevo/full_b1c8789e00cc6101269b22c1458722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124" y="848451"/>
            <a:ext cx="7532804" cy="5497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913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  <p:pic>
        <p:nvPicPr>
          <p:cNvPr id="14338" name="Picture 2" descr="https://www.showbell.ru/promysly/photo/dobrovskay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261" y="1096508"/>
            <a:ext cx="7620000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111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еликоустюжское чернение по серебру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661" y="522514"/>
            <a:ext cx="7615464" cy="5711599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147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vologda-suvenir.ru/upload/iblock/b72/b72873ad3ae3e07a99077bc3098258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31351"/>
            <a:ext cx="8501743" cy="5960592"/>
          </a:xfrm>
          <a:prstGeom prst="rect">
            <a:avLst/>
          </a:prstGeom>
          <a:noFill/>
        </p:spPr>
      </p:pic>
      <p:pic>
        <p:nvPicPr>
          <p:cNvPr id="5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767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tatic.guidego.ru/63efaf0bdb3296cbeca23375.1600x12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662" y="552251"/>
            <a:ext cx="7680000" cy="5760000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208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larecz.ru/wp-content/uploads/2022/06/Pale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061" y="573994"/>
            <a:ext cx="8905875" cy="6019801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606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C4EAB1-5360-4DD1-A458-359F285C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57" y="534588"/>
            <a:ext cx="7191086" cy="5788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663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2277D5-A475-4179-8028-C0A205E9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2" y="795457"/>
            <a:ext cx="7478485" cy="528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364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useum-mstera.vld.muzkult.ru/media/2020/08/07/1256653196/Risuno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489" y="193447"/>
            <a:ext cx="8591550" cy="6448426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22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B5FC2C-5E90-4FD2-BBB9-4F63011E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2" y="519792"/>
            <a:ext cx="7805057" cy="549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542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xn--80akahgvf5ajn1b2c.xn--p1ai/wp-content/uploads/2019/11/zolotoshve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686" y="1305832"/>
            <a:ext cx="10132332" cy="4657725"/>
          </a:xfrm>
          <a:prstGeom prst="rect">
            <a:avLst/>
          </a:prstGeom>
          <a:noFill/>
        </p:spPr>
      </p:pic>
      <p:pic>
        <p:nvPicPr>
          <p:cNvPr id="4" name="Picture 2" descr="https://sun9-27.userapi.com/impg/BJdBIMScwMKKfm8GpcZrqJc5tvCtRQWG1BD4JA/-HJkRV8cTTY.jpg?size=439x643&amp;quality=95&amp;sign=929af4f04d33df13796aa644e00fb9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4790" cy="188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4224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6</Words>
  <Application>Microsoft Office PowerPoint</Application>
  <PresentationFormat>Произвольный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Познаем промыслы</dc:title>
  <dc:creator>Александра Филиппова</dc:creator>
  <cp:lastModifiedBy>79173344934</cp:lastModifiedBy>
  <cp:revision>11</cp:revision>
  <dcterms:created xsi:type="dcterms:W3CDTF">2024-03-02T21:47:14Z</dcterms:created>
  <dcterms:modified xsi:type="dcterms:W3CDTF">2024-03-04T19:00:31Z</dcterms:modified>
</cp:coreProperties>
</file>