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sldIdLst>
    <p:sldId id="305" r:id="rId3"/>
    <p:sldId id="306" r:id="rId4"/>
    <p:sldId id="312" r:id="rId5"/>
    <p:sldId id="328" r:id="rId6"/>
    <p:sldId id="314" r:id="rId7"/>
    <p:sldId id="329" r:id="rId8"/>
    <p:sldId id="313" r:id="rId9"/>
    <p:sldId id="315" r:id="rId10"/>
    <p:sldId id="316" r:id="rId11"/>
    <p:sldId id="317" r:id="rId12"/>
    <p:sldId id="330" r:id="rId13"/>
    <p:sldId id="318" r:id="rId14"/>
    <p:sldId id="321" r:id="rId15"/>
    <p:sldId id="322" r:id="rId16"/>
    <p:sldId id="323" r:id="rId17"/>
    <p:sldId id="331" r:id="rId18"/>
    <p:sldId id="324" r:id="rId19"/>
    <p:sldId id="325" r:id="rId20"/>
    <p:sldId id="326" r:id="rId21"/>
    <p:sldId id="31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BA8E6A"/>
    <a:srgbClr val="FEF8F4"/>
    <a:srgbClr val="CFB1A4"/>
    <a:srgbClr val="352410"/>
    <a:srgbClr val="F8CBAD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81"/>
  </p:normalViewPr>
  <p:slideViewPr>
    <p:cSldViewPr snapToGrid="0" showGuides="1">
      <p:cViewPr varScale="1">
        <p:scale>
          <a:sx n="101" d="100"/>
          <a:sy n="101" d="100"/>
        </p:scale>
        <p:origin x="144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F2462-0B17-5E45-934A-80A9919CF93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D07D3-EBD5-EB42-AE09-3CA65172943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DEEB-6AA2-E14A-9319-67B9D3CFAC33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D5AC1-0AAD-8743-B98E-23AE991D0222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38F-7B10-9648-BDD1-0410534C843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6757-C669-EF4D-826A-B3F3C6F2959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88E7-44D4-1846-B5D9-616EF632552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B947-0BBD-484E-9540-F81F3529861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B079-D41A-A54F-AB3C-FD323F0BBC39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A721-53D9-0E44-9F63-0FDF8C308F1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5393-0ED1-F349-B610-067831D02EF2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93D3-AA0A-7342-80E6-49C7B0A22C49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63DF-E703-134F-9F17-63F03AC9AD3C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7D0AD61-CA44-0E4C-BF90-868A33CF2E7C}" type="datetime1">
              <a:rPr lang="ru-RU" smtClean="0"/>
            </a:fld>
            <a:endParaRPr lang="ru-RU"/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517606AC-6B95-FA43-9F22-99637F7544C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xhQqOJn459wR1gk4qaBbHXLfIkSO8_M9-D5nicRdOC7ORhOqm89cgCk97M1yuEy2ogA53FtXm4aNnIaAOnxBEpK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3815"/>
            <a:ext cx="12192000" cy="690118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504055" y="2631440"/>
            <a:ext cx="7289800" cy="498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3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МАЯК - ХРАНИТЕЛЬ ТРАДИЦИЙ</a:t>
            </a:r>
            <a:endParaRPr lang="ru-RU" altLang="en-US" sz="3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695190" y="3285490"/>
            <a:ext cx="6906895" cy="211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1400" i="1"/>
              <a:t>ПРОЕКТ ИНИЦИИРОВАН СРЕДНЕЙ ШКОЛОЙ ДОНСКОГО</a:t>
            </a:r>
            <a:endParaRPr lang="ru-RU" altLang="en-US" sz="14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879725" y="2187575"/>
            <a:ext cx="91052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Посёлок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маяков</a:t>
            </a:r>
            <a:r>
              <a:rPr lang="en-US" altLang="ru-RU" sz="3600" b="1">
                <a:solidFill>
                  <a:schemeClr val="bg1"/>
                </a:solidFill>
              </a:rPr>
              <a:t>  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400" i="1"/>
              <a:t>Детский</a:t>
            </a:r>
            <a:r>
              <a:rPr lang="en-US" altLang="ru-RU" sz="2400" i="1"/>
              <a:t> </a:t>
            </a:r>
            <a:r>
              <a:rPr lang="en-US" altLang="en-US" sz="2400" i="1"/>
              <a:t>сад</a:t>
            </a:r>
            <a:r>
              <a:rPr lang="en-US" altLang="ru-RU" sz="2400" i="1"/>
              <a:t> </a:t>
            </a:r>
            <a:r>
              <a:rPr lang="" altLang="en-US" sz="2400" i="1"/>
              <a:t>«</a:t>
            </a:r>
            <a:r>
              <a:rPr lang="en-US" altLang="en-US" sz="2400" i="1"/>
              <a:t>Маячок</a:t>
            </a:r>
            <a:r>
              <a:rPr lang="" altLang="en-US" sz="2400" i="1"/>
              <a:t>»</a:t>
            </a:r>
            <a:r>
              <a:rPr lang="en-US" altLang="ru-RU" sz="2400" i="1"/>
              <a:t> — </a:t>
            </a:r>
            <a:r>
              <a:rPr lang="en-US" altLang="en-US" sz="2400" i="1"/>
              <a:t>символический</a:t>
            </a:r>
            <a:r>
              <a:rPr lang="en-US" altLang="ru-RU" sz="2400" i="1"/>
              <a:t> </a:t>
            </a:r>
            <a:r>
              <a:rPr lang="en-US" altLang="en-US" sz="2400" i="1"/>
              <a:t>центр</a:t>
            </a:r>
            <a:r>
              <a:rPr lang="en-US" altLang="ru-RU" sz="2400" i="1"/>
              <a:t> </a:t>
            </a:r>
            <a:r>
              <a:rPr lang="en-US" altLang="en-US" sz="2400" i="1"/>
              <a:t>посёлка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На</a:t>
            </a:r>
            <a:r>
              <a:rPr lang="en-US" altLang="ru-RU" sz="2400" i="1"/>
              <a:t> </a:t>
            </a:r>
            <a:r>
              <a:rPr lang="en-US" altLang="en-US" sz="2400" i="1"/>
              <a:t>его</a:t>
            </a:r>
            <a:r>
              <a:rPr lang="en-US" altLang="ru-RU" sz="2400" i="1"/>
              <a:t> </a:t>
            </a:r>
            <a:r>
              <a:rPr lang="en-US" altLang="en-US" sz="2400" i="1"/>
              <a:t>территории</a:t>
            </a:r>
            <a:r>
              <a:rPr lang="en-US" altLang="ru-RU" sz="2400" i="1"/>
              <a:t> </a:t>
            </a:r>
            <a:r>
              <a:rPr lang="en-US" altLang="en-US" sz="2400" i="1"/>
              <a:t>установлен</a:t>
            </a:r>
            <a:r>
              <a:rPr lang="en-US" altLang="ru-RU" sz="2400" i="1"/>
              <a:t> </a:t>
            </a:r>
            <a:r>
              <a:rPr lang="en-US" altLang="en-US" sz="2400" i="1"/>
              <a:t>макет</a:t>
            </a:r>
            <a:r>
              <a:rPr lang="en-US" altLang="ru-RU" sz="2400" i="1"/>
              <a:t> </a:t>
            </a:r>
            <a:r>
              <a:rPr lang="en-US" altLang="en-US" sz="2400" i="1"/>
              <a:t>маяка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На</a:t>
            </a:r>
            <a:r>
              <a:rPr lang="en-US" altLang="ru-RU" sz="2400" i="1"/>
              <a:t> </a:t>
            </a:r>
            <a:r>
              <a:rPr lang="en-US" altLang="en-US" sz="2400" i="1"/>
              <a:t>стенах</a:t>
            </a:r>
            <a:r>
              <a:rPr lang="en-US" altLang="ru-RU" sz="2400" i="1"/>
              <a:t> </a:t>
            </a:r>
            <a:r>
              <a:rPr lang="en-US" altLang="en-US" sz="2400" i="1"/>
              <a:t>домов</a:t>
            </a:r>
            <a:r>
              <a:rPr lang="en-US" altLang="ru-RU" sz="2400" i="1"/>
              <a:t> </a:t>
            </a:r>
            <a:r>
              <a:rPr lang="en-US" altLang="en-US" sz="2400" i="1"/>
              <a:t>появились</a:t>
            </a:r>
            <a:r>
              <a:rPr lang="en-US" altLang="ru-RU" sz="2400" i="1"/>
              <a:t> </a:t>
            </a:r>
            <a:r>
              <a:rPr lang="en-US" altLang="en-US" sz="2400" i="1"/>
              <a:t>муралы</a:t>
            </a:r>
            <a:r>
              <a:rPr lang="en-US" altLang="ru-RU" sz="2400" i="1"/>
              <a:t> </a:t>
            </a:r>
            <a:r>
              <a:rPr lang="en-US" altLang="en-US" sz="2400" i="1"/>
              <a:t>с</a:t>
            </a:r>
            <a:r>
              <a:rPr lang="en-US" altLang="ru-RU" sz="2400" i="1"/>
              <a:t> </a:t>
            </a:r>
            <a:r>
              <a:rPr lang="en-US" altLang="en-US" sz="2400" i="1"/>
              <a:t>изображениями</a:t>
            </a:r>
            <a:r>
              <a:rPr lang="en-US" altLang="ru-RU" sz="2400" i="1"/>
              <a:t> </a:t>
            </a:r>
            <a:r>
              <a:rPr lang="en-US" altLang="en-US" sz="2400" i="1"/>
              <a:t>маяков</a:t>
            </a:r>
            <a:endParaRPr lang="ru-RU" altLang="en-US" sz="2400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pic>
        <p:nvPicPr>
          <p:cNvPr id="5" name="Изображение 4" descr="RNdCVpYludejLs69uq21js20BqkbN9S0hepcMiQyiobsO3XGZttAVmDLS0VndOGsCjE508silq64t0usxw92ek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8030845" y="62611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 i="1">
                <a:solidFill>
                  <a:schemeClr val="bg1"/>
                </a:solidFill>
                <a:sym typeface="+mn-ea"/>
              </a:rPr>
              <a:t>ДЕТСКИЙ </a:t>
            </a:r>
            <a:r>
              <a:rPr lang="ru-RU" altLang="en-US" sz="2400" b="1" i="1">
                <a:solidFill>
                  <a:schemeClr val="bg1"/>
                </a:solidFill>
                <a:sym typeface="+mn-ea"/>
              </a:rPr>
              <a:t>САД </a:t>
            </a:r>
            <a:r>
              <a:rPr lang="en-US" altLang="ru-RU" sz="2400" b="1" i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b="1" i="1">
                <a:solidFill>
                  <a:schemeClr val="bg1"/>
                </a:solidFill>
                <a:sym typeface="+mn-ea"/>
              </a:rPr>
              <a:t>«Маячок»</a:t>
            </a:r>
            <a:endParaRPr lang="en-US" altLang="en-US" b="1" i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519805" y="1932305"/>
            <a:ext cx="867219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Акция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" altLang="en-US" sz="3600" b="1">
                <a:solidFill>
                  <a:schemeClr val="bg1"/>
                </a:solidFill>
              </a:rPr>
              <a:t>«</a:t>
            </a:r>
            <a:r>
              <a:rPr lang="en-US" altLang="en-US" sz="3600" b="1">
                <a:solidFill>
                  <a:schemeClr val="bg1"/>
                </a:solidFill>
              </a:rPr>
              <a:t>Маяки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Победы</a:t>
            </a:r>
            <a:r>
              <a:rPr lang="" altLang="en-US" sz="3600" b="1">
                <a:solidFill>
                  <a:schemeClr val="bg1"/>
                </a:solidFill>
              </a:rPr>
              <a:t>»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ru-RU"/>
              <a:t> </a:t>
            </a:r>
            <a:endParaRPr lang="en-US" altLang="ru-RU"/>
          </a:p>
          <a:p>
            <a:r>
              <a:rPr lang="en-US" altLang="en-US" sz="2400" i="1"/>
              <a:t>Стартует</a:t>
            </a:r>
            <a:r>
              <a:rPr lang="en-US" altLang="ru-RU" sz="2400" i="1"/>
              <a:t> 9 </a:t>
            </a:r>
            <a:r>
              <a:rPr lang="en-US" altLang="en-US" sz="2400" i="1"/>
              <a:t>мая</a:t>
            </a:r>
            <a:r>
              <a:rPr lang="en-US" altLang="ru-RU" sz="2400" i="1"/>
              <a:t> 2026 </a:t>
            </a:r>
            <a:r>
              <a:rPr lang="en-US" altLang="en-US" sz="2400" i="1"/>
              <a:t>года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Пройдёт</a:t>
            </a:r>
            <a:r>
              <a:rPr lang="en-US" altLang="ru-RU" sz="2400" i="1"/>
              <a:t> </a:t>
            </a:r>
            <a:r>
              <a:rPr lang="en-US" altLang="en-US" sz="2400" i="1"/>
              <a:t>в</a:t>
            </a:r>
            <a:r>
              <a:rPr lang="en-US" altLang="ru-RU" sz="2400" i="1"/>
              <a:t> </a:t>
            </a:r>
            <a:r>
              <a:rPr lang="en-US" altLang="en-US" sz="2400" i="1"/>
              <a:t>посёлке</a:t>
            </a:r>
            <a:r>
              <a:rPr lang="en-US" altLang="ru-RU" sz="2400" i="1"/>
              <a:t> </a:t>
            </a:r>
            <a:r>
              <a:rPr lang="en-US" altLang="en-US" sz="2400" i="1"/>
              <a:t>Донское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Символический</a:t>
            </a:r>
            <a:r>
              <a:rPr lang="en-US" altLang="ru-RU" sz="2400" i="1"/>
              <a:t> </a:t>
            </a:r>
            <a:r>
              <a:rPr lang="en-US" altLang="en-US" sz="2400" i="1"/>
              <a:t>маяк</a:t>
            </a:r>
            <a:r>
              <a:rPr lang="en-US" altLang="ru-RU" sz="2400" i="1"/>
              <a:t> </a:t>
            </a:r>
            <a:r>
              <a:rPr lang="en-US" altLang="en-US" sz="2400" i="1"/>
              <a:t>будет</a:t>
            </a:r>
            <a:r>
              <a:rPr lang="en-US" altLang="ru-RU" sz="2400" i="1"/>
              <a:t> </a:t>
            </a:r>
            <a:r>
              <a:rPr lang="en-US" altLang="en-US" sz="2400" i="1"/>
              <a:t>зажжён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Его</a:t>
            </a:r>
            <a:r>
              <a:rPr lang="en-US" altLang="ru-RU" sz="2400" i="1"/>
              <a:t> </a:t>
            </a:r>
            <a:r>
              <a:rPr lang="en-US" altLang="en-US" sz="2400" i="1"/>
              <a:t>свет</a:t>
            </a:r>
            <a:r>
              <a:rPr lang="en-US" altLang="ru-RU" sz="2400" i="1"/>
              <a:t> </a:t>
            </a:r>
            <a:r>
              <a:rPr lang="en-US" altLang="en-US" sz="2400" i="1"/>
              <a:t>передадут</a:t>
            </a:r>
            <a:r>
              <a:rPr lang="en-US" altLang="ru-RU" sz="2400" i="1"/>
              <a:t> </a:t>
            </a:r>
            <a:r>
              <a:rPr lang="en-US" altLang="en-US" sz="2400" i="1"/>
              <a:t>другим</a:t>
            </a:r>
            <a:r>
              <a:rPr lang="en-US" altLang="ru-RU" sz="2400" i="1"/>
              <a:t> </a:t>
            </a:r>
            <a:r>
              <a:rPr lang="en-US" altLang="en-US" sz="2400" i="1"/>
              <a:t>городам</a:t>
            </a:r>
            <a:r>
              <a:rPr lang="en-US" altLang="ru-RU" sz="2400" i="1"/>
              <a:t> </a:t>
            </a:r>
            <a:r>
              <a:rPr lang="en-US" altLang="en-US" sz="2400" i="1"/>
              <a:t>области</a:t>
            </a:r>
            <a:endParaRPr lang="ru-RU" altLang="en-US" sz="2400" i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965575" y="1932305"/>
            <a:ext cx="57746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Что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будет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происходить</a:t>
            </a:r>
            <a:r>
              <a:rPr lang="en-US" altLang="ru-RU" sz="3600" b="1">
                <a:solidFill>
                  <a:schemeClr val="bg1"/>
                </a:solidFill>
              </a:rPr>
              <a:t>  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400" i="1"/>
              <a:t>Парад</a:t>
            </a:r>
            <a:r>
              <a:rPr lang="en-US" altLang="ru-RU" sz="2400" i="1"/>
              <a:t> </a:t>
            </a:r>
            <a:r>
              <a:rPr lang="en-US" altLang="en-US" sz="2400" i="1"/>
              <a:t>духового</a:t>
            </a:r>
            <a:r>
              <a:rPr lang="en-US" altLang="ru-RU" sz="2400" i="1"/>
              <a:t> </a:t>
            </a:r>
            <a:r>
              <a:rPr lang="en-US" altLang="en-US" sz="2400" i="1"/>
              <a:t>оркестра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Танцы</a:t>
            </a:r>
            <a:r>
              <a:rPr lang="en-US" altLang="ru-RU" sz="2400" i="1"/>
              <a:t> </a:t>
            </a:r>
            <a:r>
              <a:rPr lang="en-US" altLang="en-US" sz="2400" i="1"/>
              <a:t>военных</a:t>
            </a:r>
            <a:r>
              <a:rPr lang="en-US" altLang="ru-RU" sz="2400" i="1"/>
              <a:t> </a:t>
            </a:r>
            <a:r>
              <a:rPr lang="en-US" altLang="en-US" sz="2400" i="1"/>
              <a:t>лет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Выставки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Встречи</a:t>
            </a:r>
            <a:r>
              <a:rPr lang="en-US" altLang="ru-RU" sz="2400" i="1"/>
              <a:t> </a:t>
            </a:r>
            <a:r>
              <a:rPr lang="en-US" altLang="en-US" sz="2400" i="1"/>
              <a:t>и</a:t>
            </a:r>
            <a:r>
              <a:rPr lang="en-US" altLang="ru-RU" sz="2400" i="1"/>
              <a:t> </a:t>
            </a:r>
            <a:r>
              <a:rPr lang="en-US" altLang="en-US" sz="2400" i="1"/>
              <a:t>праздничные</a:t>
            </a:r>
            <a:r>
              <a:rPr lang="en-US" altLang="ru-RU" sz="2400" i="1"/>
              <a:t> </a:t>
            </a:r>
            <a:r>
              <a:rPr lang="en-US" altLang="en-US" sz="2400" i="1"/>
              <a:t>мероприятия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23945" y="1871980"/>
            <a:ext cx="76123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Интересные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события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проекта</a:t>
            </a:r>
            <a:r>
              <a:rPr lang="en-US" altLang="ru-RU" sz="3200" b="1">
                <a:solidFill>
                  <a:schemeClr val="bg1"/>
                </a:solidFill>
              </a:rPr>
              <a:t>  </a:t>
            </a:r>
            <a:endParaRPr lang="en-US" altLang="ru-RU" sz="3200" b="1">
              <a:solidFill>
                <a:schemeClr val="bg1"/>
              </a:solidFill>
            </a:endParaRPr>
          </a:p>
          <a:p>
            <a:r>
              <a:rPr lang="en-US" altLang="en-US" sz="2400" i="1"/>
              <a:t>Фотовыставка</a:t>
            </a:r>
            <a:r>
              <a:rPr lang="en-US" altLang="ru-RU" sz="2400" i="1"/>
              <a:t> </a:t>
            </a:r>
            <a:r>
              <a:rPr lang="" altLang="en-US" sz="2400" i="1"/>
              <a:t>«</a:t>
            </a:r>
            <a:r>
              <a:rPr lang="en-US" altLang="en-US" sz="2400" i="1"/>
              <a:t>Посёлок</a:t>
            </a:r>
            <a:r>
              <a:rPr lang="en-US" altLang="ru-RU" sz="2400" i="1"/>
              <a:t> </a:t>
            </a:r>
            <a:r>
              <a:rPr lang="en-US" altLang="en-US" sz="2400" i="1"/>
              <a:t>Донское</a:t>
            </a:r>
            <a:r>
              <a:rPr lang="en-US" altLang="ru-RU" sz="2400" i="1"/>
              <a:t> </a:t>
            </a:r>
            <a:r>
              <a:rPr lang="en-US" altLang="en-US" sz="2400" i="1"/>
              <a:t>и</a:t>
            </a:r>
            <a:r>
              <a:rPr lang="en-US" altLang="ru-RU" sz="2400" i="1"/>
              <a:t> </a:t>
            </a:r>
            <a:r>
              <a:rPr lang="en-US" altLang="en-US" sz="2400" i="1"/>
              <a:t>его</a:t>
            </a:r>
            <a:r>
              <a:rPr lang="en-US" altLang="ru-RU" sz="2400" i="1"/>
              <a:t> </a:t>
            </a:r>
            <a:r>
              <a:rPr lang="en-US" altLang="en-US" sz="2400" i="1"/>
              <a:t>маяк</a:t>
            </a:r>
            <a:r>
              <a:rPr lang="" altLang="en-US" sz="2400" i="1"/>
              <a:t>»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Мастер</a:t>
            </a:r>
            <a:r>
              <a:rPr lang="en-US" altLang="ru-RU" sz="2400" i="1"/>
              <a:t>‑</a:t>
            </a:r>
            <a:r>
              <a:rPr lang="en-US" altLang="en-US" sz="2400" i="1"/>
              <a:t>классы</a:t>
            </a:r>
            <a:r>
              <a:rPr lang="en-US" altLang="ru-RU" sz="2400" i="1"/>
              <a:t> </a:t>
            </a:r>
            <a:r>
              <a:rPr lang="en-US" altLang="en-US" sz="2400" i="1"/>
              <a:t>по</a:t>
            </a:r>
            <a:r>
              <a:rPr lang="en-US" altLang="ru-RU" sz="2400" i="1"/>
              <a:t> </a:t>
            </a:r>
            <a:r>
              <a:rPr lang="en-US" altLang="en-US" sz="2400" i="1"/>
              <a:t>росписи</a:t>
            </a:r>
            <a:r>
              <a:rPr lang="en-US" altLang="ru-RU" sz="2400" i="1"/>
              <a:t> </a:t>
            </a:r>
            <a:r>
              <a:rPr lang="en-US" altLang="en-US" sz="2400" i="1"/>
              <a:t>маяков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Создание</a:t>
            </a:r>
            <a:r>
              <a:rPr lang="en-US" altLang="ru-RU" sz="2400" i="1"/>
              <a:t> </a:t>
            </a:r>
            <a:r>
              <a:rPr lang="en-US" altLang="en-US" sz="2400" i="1"/>
              <a:t>новых</a:t>
            </a:r>
            <a:r>
              <a:rPr lang="en-US" altLang="ru-RU" sz="2400" i="1"/>
              <a:t> </a:t>
            </a:r>
            <a:r>
              <a:rPr lang="en-US" altLang="en-US" sz="2400" i="1"/>
              <a:t>музейных</a:t>
            </a:r>
            <a:r>
              <a:rPr lang="en-US" altLang="ru-RU" sz="2400" i="1"/>
              <a:t> </a:t>
            </a:r>
            <a:r>
              <a:rPr lang="en-US" altLang="en-US" sz="2400" i="1"/>
              <a:t>экспонатов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Пленэры</a:t>
            </a:r>
            <a:r>
              <a:rPr lang="en-US" altLang="ru-RU" sz="2400" i="1"/>
              <a:t> </a:t>
            </a:r>
            <a:r>
              <a:rPr lang="en-US" altLang="en-US" sz="2400" i="1"/>
              <a:t>художников</a:t>
            </a:r>
            <a:r>
              <a:rPr lang="en-US" altLang="ru-RU" sz="2400" i="1"/>
              <a:t> </a:t>
            </a:r>
            <a:r>
              <a:rPr lang="en-US" altLang="en-US" sz="2400" i="1"/>
              <a:t>у</a:t>
            </a:r>
            <a:r>
              <a:rPr lang="en-US" altLang="ru-RU" sz="2400" i="1"/>
              <a:t> </a:t>
            </a:r>
            <a:r>
              <a:rPr lang="en-US" altLang="en-US" sz="2400" i="1"/>
              <a:t>моря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926205" y="1932305"/>
            <a:ext cx="581406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Интересные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события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проекта</a:t>
            </a:r>
            <a:r>
              <a:rPr lang="en-US" altLang="ru-RU" sz="3600" b="1">
                <a:solidFill>
                  <a:schemeClr val="bg1"/>
                </a:solidFill>
              </a:rPr>
              <a:t>  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000" i="1">
                <a:solidFill>
                  <a:schemeClr val="tx1"/>
                </a:solidFill>
              </a:rPr>
              <a:t>Фотовыставка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«Посёлок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Донское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и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его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маяк»</a:t>
            </a:r>
            <a:r>
              <a:rPr lang="en-US" altLang="ru-RU" sz="2000" i="1">
                <a:solidFill>
                  <a:schemeClr val="tx1"/>
                </a:solidFill>
              </a:rPr>
              <a:t>  </a:t>
            </a:r>
            <a:endParaRPr lang="en-US" altLang="ru-RU" sz="2000" i="1">
              <a:solidFill>
                <a:schemeClr val="tx1"/>
              </a:solidFill>
            </a:endParaRPr>
          </a:p>
          <a:p>
            <a:r>
              <a:rPr lang="en-US" altLang="en-US" sz="2000" i="1">
                <a:solidFill>
                  <a:schemeClr val="tx1"/>
                </a:solidFill>
              </a:rPr>
              <a:t>Мастер</a:t>
            </a:r>
            <a:r>
              <a:rPr lang="en-US" altLang="ru-RU" sz="2000" i="1">
                <a:solidFill>
                  <a:schemeClr val="tx1"/>
                </a:solidFill>
              </a:rPr>
              <a:t>‑</a:t>
            </a:r>
            <a:r>
              <a:rPr lang="en-US" altLang="en-US" sz="2000" i="1">
                <a:solidFill>
                  <a:schemeClr val="tx1"/>
                </a:solidFill>
              </a:rPr>
              <a:t>классы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по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росписи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маяков</a:t>
            </a:r>
            <a:r>
              <a:rPr lang="en-US" altLang="ru-RU" sz="2000" i="1">
                <a:solidFill>
                  <a:schemeClr val="tx1"/>
                </a:solidFill>
              </a:rPr>
              <a:t>  </a:t>
            </a:r>
            <a:endParaRPr lang="en-US" altLang="ru-RU" sz="2000" i="1">
              <a:solidFill>
                <a:schemeClr val="tx1"/>
              </a:solidFill>
            </a:endParaRPr>
          </a:p>
          <a:p>
            <a:r>
              <a:rPr lang="en-US" altLang="en-US" sz="2000" i="1">
                <a:solidFill>
                  <a:schemeClr val="tx1"/>
                </a:solidFill>
              </a:rPr>
              <a:t>Создание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новых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музейных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экспонатов</a:t>
            </a:r>
            <a:r>
              <a:rPr lang="en-US" altLang="ru-RU" sz="2000" i="1">
                <a:solidFill>
                  <a:schemeClr val="tx1"/>
                </a:solidFill>
              </a:rPr>
              <a:t>  </a:t>
            </a:r>
            <a:endParaRPr lang="en-US" altLang="ru-RU" sz="2000" i="1">
              <a:solidFill>
                <a:schemeClr val="tx1"/>
              </a:solidFill>
            </a:endParaRPr>
          </a:p>
          <a:p>
            <a:r>
              <a:rPr lang="en-US" altLang="en-US" sz="2000" i="1">
                <a:solidFill>
                  <a:schemeClr val="tx1"/>
                </a:solidFill>
              </a:rPr>
              <a:t>Пленэры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художников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у</a:t>
            </a:r>
            <a:r>
              <a:rPr lang="en-US" altLang="ru-RU" sz="2000" i="1">
                <a:solidFill>
                  <a:schemeClr val="tx1"/>
                </a:solidFill>
              </a:rPr>
              <a:t> </a:t>
            </a:r>
            <a:r>
              <a:rPr lang="en-US" altLang="en-US" sz="2000" i="1">
                <a:solidFill>
                  <a:schemeClr val="tx1"/>
                </a:solidFill>
              </a:rPr>
              <a:t>моря</a:t>
            </a:r>
            <a:endParaRPr lang="en-US" altLang="en-US" sz="2000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pic>
        <p:nvPicPr>
          <p:cNvPr id="5" name="Изображение 4" descr="l7w7jDFyuwKduu8N2oojjw7qbwJiZ3H0sZ-QHVV_3u4RnCLJfyxU5ft0-285e5zxBlYlLVoJAS5AJLDT4_zKs4y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763000" cy="6858000"/>
          </a:xfrm>
          <a:prstGeom prst="rect">
            <a:avLst/>
          </a:prstGeom>
        </p:spPr>
      </p:pic>
      <p:pic>
        <p:nvPicPr>
          <p:cNvPr id="6" name="Изображение 5" descr="b9QkdKJYossWR0N6PPeXQRrtE4yMAYeJBa9oqPKHfQcPyKqqswz-bd4Yl2zaX2B1hcEVFZkLTFJOC76aeST15gw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090" y="2444115"/>
            <a:ext cx="3597910" cy="265620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Изображение 6" descr="P_dJ57OEDR9Jqu1Qz7k8SaH9cyAJqWGeQ_ls7wuFQAEXVyW-pximaJvk_DXq4PyVomCzKDkapQGN7pM6FJ_GT04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090" y="0"/>
            <a:ext cx="3597910" cy="244411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Изображение 7" descr="vR-RDzTCXGhPNoTomPdWt2nNc8gv8xBSZjuJNMk3rts4AI0phsIpPKlbPWUxmdss2qJdA1164cYfOmy2vFnq55-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725" y="4583430"/>
            <a:ext cx="3597275" cy="22745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9158605" y="639762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chemeClr val="bg1"/>
                </a:solidFill>
              </a:rPr>
              <a:t>МАСТЕР-КЛАССЫ</a:t>
            </a:r>
            <a:endParaRPr lang="ru-RU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10610" y="2066290"/>
            <a:ext cx="840295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Что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создадут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участники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проекта</a:t>
            </a:r>
            <a:r>
              <a:rPr lang="en-US" altLang="ru-RU"/>
              <a:t>  </a:t>
            </a:r>
            <a:endParaRPr lang="en-US" altLang="ru-RU"/>
          </a:p>
          <a:p>
            <a:r>
              <a:rPr lang="en-US" altLang="ru-RU" sz="2400" i="1"/>
              <a:t> </a:t>
            </a:r>
            <a:r>
              <a:rPr lang="en-US" altLang="en-US" sz="2400" i="1"/>
              <a:t>Макет</a:t>
            </a:r>
            <a:r>
              <a:rPr lang="en-US" altLang="ru-RU" sz="2400" i="1"/>
              <a:t> </a:t>
            </a:r>
            <a:r>
              <a:rPr lang="en-US" altLang="en-US" sz="2400" i="1"/>
              <a:t>действующего</a:t>
            </a:r>
            <a:r>
              <a:rPr lang="en-US" altLang="ru-RU" sz="2400" i="1"/>
              <a:t> </a:t>
            </a:r>
            <a:r>
              <a:rPr lang="en-US" altLang="en-US" sz="2400" i="1"/>
              <a:t>маяка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ru-RU" sz="2400" i="1"/>
              <a:t> </a:t>
            </a:r>
            <a:r>
              <a:rPr lang="en-US" altLang="en-US" sz="2400" i="1"/>
              <a:t>Макет</a:t>
            </a:r>
            <a:r>
              <a:rPr lang="en-US" altLang="ru-RU" sz="2400" i="1"/>
              <a:t> </a:t>
            </a:r>
            <a:r>
              <a:rPr lang="en-US" altLang="en-US" sz="2400" i="1"/>
              <a:t>морского</a:t>
            </a:r>
            <a:r>
              <a:rPr lang="en-US" altLang="ru-RU" sz="2400" i="1"/>
              <a:t> </a:t>
            </a:r>
            <a:r>
              <a:rPr lang="en-US" altLang="en-US" sz="2400" i="1"/>
              <a:t>дна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ru-RU" sz="2400" i="1"/>
              <a:t> </a:t>
            </a:r>
            <a:r>
              <a:rPr lang="en-US" altLang="en-US" sz="2400" i="1"/>
              <a:t>Сигнальный</a:t>
            </a:r>
            <a:r>
              <a:rPr lang="en-US" altLang="ru-RU" sz="2400" i="1"/>
              <a:t> </a:t>
            </a:r>
            <a:r>
              <a:rPr lang="en-US" altLang="en-US" sz="2400" i="1"/>
              <a:t>колокол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ru-RU" sz="2400" i="1"/>
              <a:t> </a:t>
            </a:r>
            <a:r>
              <a:rPr lang="en-US" altLang="en-US" sz="2400" i="1"/>
              <a:t>Картины</a:t>
            </a:r>
            <a:r>
              <a:rPr lang="en-US" altLang="ru-RU" sz="2400" i="1"/>
              <a:t> </a:t>
            </a:r>
            <a:r>
              <a:rPr lang="en-US" altLang="en-US" sz="2400" i="1"/>
              <a:t>с</a:t>
            </a:r>
            <a:r>
              <a:rPr lang="en-US" altLang="ru-RU" sz="2400" i="1"/>
              <a:t> </a:t>
            </a:r>
            <a:r>
              <a:rPr lang="en-US" altLang="en-US" sz="2400" i="1"/>
              <a:t>изображением</a:t>
            </a:r>
            <a:r>
              <a:rPr lang="en-US" altLang="ru-RU" sz="2400" i="1"/>
              <a:t> </a:t>
            </a:r>
            <a:r>
              <a:rPr lang="en-US" altLang="en-US" sz="2400" i="1"/>
              <a:t>маяка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448050" y="2139950"/>
            <a:ext cx="813435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Почему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этот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проект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особенный</a:t>
            </a:r>
            <a:r>
              <a:rPr lang="en-US" altLang="ru-RU" sz="3600" b="1">
                <a:solidFill>
                  <a:schemeClr val="bg1"/>
                </a:solidFill>
              </a:rPr>
              <a:t>  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400" i="1"/>
              <a:t>Его</a:t>
            </a:r>
            <a:r>
              <a:rPr lang="en-US" altLang="ru-RU" sz="2400" i="1"/>
              <a:t> </a:t>
            </a:r>
            <a:r>
              <a:rPr lang="en-US" altLang="en-US" sz="2400" i="1"/>
              <a:t>придумали</a:t>
            </a:r>
            <a:r>
              <a:rPr lang="en-US" altLang="ru-RU" sz="2400" i="1"/>
              <a:t> </a:t>
            </a:r>
            <a:r>
              <a:rPr lang="en-US" altLang="en-US" sz="2400" i="1"/>
              <a:t>сами</a:t>
            </a:r>
            <a:r>
              <a:rPr lang="en-US" altLang="ru-RU" sz="2400" i="1"/>
              <a:t> </a:t>
            </a:r>
            <a:r>
              <a:rPr lang="en-US" altLang="en-US" sz="2400" i="1"/>
              <a:t>жители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В</a:t>
            </a:r>
            <a:r>
              <a:rPr lang="en-US" altLang="ru-RU" sz="2400" i="1"/>
              <a:t> </a:t>
            </a:r>
            <a:r>
              <a:rPr lang="en-US" altLang="en-US" sz="2400" i="1"/>
              <a:t>нём</a:t>
            </a:r>
            <a:r>
              <a:rPr lang="en-US" altLang="ru-RU" sz="2400" i="1"/>
              <a:t> </a:t>
            </a:r>
            <a:r>
              <a:rPr lang="en-US" altLang="en-US" sz="2400" i="1"/>
              <a:t>участвуют</a:t>
            </a:r>
            <a:r>
              <a:rPr lang="en-US" altLang="ru-RU" sz="2400" i="1"/>
              <a:t> </a:t>
            </a:r>
            <a:r>
              <a:rPr lang="en-US" altLang="en-US" sz="2400" i="1"/>
              <a:t>дети</a:t>
            </a:r>
            <a:r>
              <a:rPr lang="en-US" altLang="ru-RU" sz="2400" i="1"/>
              <a:t>, </a:t>
            </a:r>
            <a:r>
              <a:rPr lang="en-US" altLang="en-US" sz="2400" i="1"/>
              <a:t>художники</a:t>
            </a:r>
            <a:r>
              <a:rPr lang="en-US" altLang="ru-RU" sz="2400" i="1"/>
              <a:t> </a:t>
            </a:r>
            <a:r>
              <a:rPr lang="en-US" altLang="en-US" sz="2400" i="1"/>
              <a:t>и</a:t>
            </a:r>
            <a:r>
              <a:rPr lang="en-US" altLang="ru-RU" sz="2400" i="1"/>
              <a:t> </a:t>
            </a:r>
            <a:r>
              <a:rPr lang="en-US" altLang="en-US" sz="2400" i="1"/>
              <a:t>военные</a:t>
            </a:r>
            <a:r>
              <a:rPr lang="en-US" altLang="ru-RU" sz="2400" i="1"/>
              <a:t> </a:t>
            </a:r>
            <a:r>
              <a:rPr lang="en-US" altLang="en-US" sz="2400" i="1"/>
              <a:t>семьи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Он</a:t>
            </a:r>
            <a:r>
              <a:rPr lang="en-US" altLang="ru-RU" sz="2400" i="1"/>
              <a:t> </a:t>
            </a:r>
            <a:r>
              <a:rPr lang="en-US" altLang="en-US" sz="2400" i="1"/>
              <a:t>объединяет</a:t>
            </a:r>
            <a:r>
              <a:rPr lang="en-US" altLang="ru-RU" sz="2400" i="1"/>
              <a:t> </a:t>
            </a:r>
            <a:r>
              <a:rPr lang="en-US" altLang="en-US" sz="2400" i="1"/>
              <a:t>разные</a:t>
            </a:r>
            <a:r>
              <a:rPr lang="en-US" altLang="ru-RU" sz="2400" i="1"/>
              <a:t> </a:t>
            </a:r>
            <a:r>
              <a:rPr lang="en-US" altLang="en-US" sz="2400" i="1"/>
              <a:t>города</a:t>
            </a:r>
            <a:r>
              <a:rPr lang="en-US" altLang="ru-RU" sz="2400" i="1"/>
              <a:t> </a:t>
            </a:r>
            <a:r>
              <a:rPr lang="en-US" altLang="en-US" sz="2400" i="1"/>
              <a:t>области</a:t>
            </a:r>
            <a:endParaRPr lang="en-US" altLang="en-US" sz="2400" i="1"/>
          </a:p>
          <a:p>
            <a:endParaRPr lang="en-US" altLang="en-US" sz="2400" i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235960" y="2113915"/>
            <a:ext cx="78124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Что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символизирует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маяк</a:t>
            </a:r>
            <a:r>
              <a:rPr lang="en-US" altLang="ru-RU"/>
              <a:t>  </a:t>
            </a:r>
            <a:endParaRPr lang="en-US" altLang="ru-RU"/>
          </a:p>
          <a:p>
            <a:pPr algn="l"/>
            <a:r>
              <a:rPr lang="en-US" altLang="en-US" sz="2800" i="1"/>
              <a:t>Свет</a:t>
            </a:r>
            <a:r>
              <a:rPr lang="en-US" altLang="ru-RU" sz="2800" i="1"/>
              <a:t>  </a:t>
            </a:r>
            <a:r>
              <a:rPr lang="ru-RU" altLang="en-US" sz="2800" i="1"/>
              <a:t>, </a:t>
            </a:r>
            <a:r>
              <a:rPr lang="en-US" altLang="en-US" sz="2800" i="1"/>
              <a:t>Надежду</a:t>
            </a:r>
            <a:r>
              <a:rPr lang="en-US" altLang="ru-RU" sz="2800" i="1"/>
              <a:t>  </a:t>
            </a:r>
            <a:r>
              <a:rPr lang="ru-RU" altLang="en-US" sz="2800" i="1"/>
              <a:t>, </a:t>
            </a:r>
            <a:r>
              <a:rPr lang="en-US" altLang="en-US" sz="2800" i="1"/>
              <a:t>Память</a:t>
            </a:r>
            <a:r>
              <a:rPr lang="en-US" altLang="ru-RU" sz="2800" i="1"/>
              <a:t> </a:t>
            </a:r>
            <a:r>
              <a:rPr lang="ru-RU" altLang="en-US" sz="2800" i="1"/>
              <a:t>, </a:t>
            </a:r>
            <a:r>
              <a:rPr lang="en-US" altLang="en-US" sz="2800" i="1"/>
              <a:t>Дорогу</a:t>
            </a:r>
            <a:r>
              <a:rPr lang="en-US" altLang="ru-RU" sz="2800" i="1"/>
              <a:t> </a:t>
            </a:r>
            <a:r>
              <a:rPr lang="en-US" altLang="en-US" sz="2800" i="1"/>
              <a:t>домой</a:t>
            </a:r>
            <a:endParaRPr lang="en-US" altLang="en-US" sz="28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034665" y="2092960"/>
            <a:ext cx="8899525" cy="175323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3600" b="1">
                <a:solidFill>
                  <a:schemeClr val="bg1"/>
                </a:solidFill>
              </a:rPr>
              <a:t>Где находится посёлок Донское</a:t>
            </a:r>
            <a:r>
              <a:rPr lang="en-US" sz="3600" b="1">
                <a:solidFill>
                  <a:schemeClr val="bg1"/>
                </a:solidFill>
              </a:rPr>
              <a:t>:</a:t>
            </a:r>
            <a:endParaRPr sz="3600">
              <a:solidFill>
                <a:schemeClr val="tx1"/>
              </a:solidFill>
            </a:endParaRPr>
          </a:p>
          <a:p>
            <a:r>
              <a:rPr sz="2400" i="1">
                <a:solidFill>
                  <a:schemeClr val="tx1"/>
                </a:solidFill>
              </a:rPr>
              <a:t>Калининградская область </a:t>
            </a:r>
            <a:endParaRPr sz="2400" i="1">
              <a:solidFill>
                <a:schemeClr val="tx1"/>
              </a:solidFill>
            </a:endParaRPr>
          </a:p>
          <a:p>
            <a:r>
              <a:rPr sz="2400" i="1">
                <a:solidFill>
                  <a:schemeClr val="tx1"/>
                </a:solidFill>
              </a:rPr>
              <a:t>Посёлок расположен на берегу Балтийского моря  </a:t>
            </a:r>
            <a:endParaRPr sz="2400" i="1">
              <a:solidFill>
                <a:schemeClr val="tx1"/>
              </a:solidFill>
            </a:endParaRPr>
          </a:p>
          <a:p>
            <a:r>
              <a:rPr sz="2400" i="1">
                <a:solidFill>
                  <a:schemeClr val="tx1"/>
                </a:solidFill>
              </a:rPr>
              <a:t>Здесь находится один из самых известных маяков региона</a:t>
            </a:r>
            <a:endParaRPr sz="2400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pic>
        <p:nvPicPr>
          <p:cNvPr id="2" name="Изображение 1" descr="lAuftyreqMNNSCgPF7mnvPwrVdhvoEztYQMJj4jMPk7TOOEdYHILidMJB0KJFwOwR3kJS8MOg6wpE1iejFjH8nq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45" y="1636395"/>
            <a:ext cx="3679825" cy="36798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56615" y="2692400"/>
            <a:ext cx="71958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Маяк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Таран</a:t>
            </a:r>
            <a:r>
              <a:rPr lang="en-US" altLang="ru-RU" sz="2400" b="1">
                <a:solidFill>
                  <a:schemeClr val="bg1"/>
                </a:solidFill>
              </a:rPr>
              <a:t> — </a:t>
            </a:r>
            <a:r>
              <a:rPr lang="en-US" altLang="en-US" sz="2400" b="1">
                <a:solidFill>
                  <a:schemeClr val="bg1"/>
                </a:solidFill>
              </a:rPr>
              <a:t>не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просто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башня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у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моря</a:t>
            </a:r>
            <a:r>
              <a:rPr lang="en-US" altLang="ru-RU" sz="2400" b="1">
                <a:solidFill>
                  <a:schemeClr val="bg1"/>
                </a:solidFill>
              </a:rPr>
              <a:t>.  </a:t>
            </a:r>
            <a:endParaRPr lang="en-US" altLang="ru-RU" sz="2400" b="1">
              <a:solidFill>
                <a:schemeClr val="bg1"/>
              </a:solidFill>
            </a:endParaRPr>
          </a:p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Это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символ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истории</a:t>
            </a:r>
            <a:r>
              <a:rPr lang="en-US" altLang="ru-RU" sz="2400" b="1">
                <a:solidFill>
                  <a:schemeClr val="bg1"/>
                </a:solidFill>
              </a:rPr>
              <a:t>, </a:t>
            </a:r>
            <a:r>
              <a:rPr lang="en-US" altLang="en-US" sz="2400" b="1">
                <a:solidFill>
                  <a:schemeClr val="bg1"/>
                </a:solidFill>
              </a:rPr>
              <a:t>памяти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и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будущего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нашего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региона</a:t>
            </a:r>
            <a:r>
              <a:rPr lang="en-US" altLang="ru-RU" sz="2400" b="1">
                <a:solidFill>
                  <a:schemeClr val="bg1"/>
                </a:solidFill>
              </a:rPr>
              <a:t>.</a:t>
            </a:r>
            <a:endParaRPr lang="en-US" altLang="ru-RU" sz="2400" b="1">
              <a:solidFill>
                <a:schemeClr val="bg1"/>
              </a:solidFill>
            </a:endParaRPr>
          </a:p>
          <a:p>
            <a:pPr algn="ctr"/>
            <a:endParaRPr lang="en-US" altLang="ru-RU" sz="2400" b="1">
              <a:solidFill>
                <a:schemeClr val="bg1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607425" y="5427345"/>
            <a:ext cx="2340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b="1">
                <a:solidFill>
                  <a:schemeClr val="bg1"/>
                </a:solidFill>
              </a:rPr>
              <a:t>О ПРОЕКТЕ</a:t>
            </a:r>
            <a:endParaRPr lang="ru-RU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840480" y="1905635"/>
            <a:ext cx="752983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Маяк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Таран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400" i="1"/>
              <a:t>Самый</a:t>
            </a:r>
            <a:r>
              <a:rPr lang="en-US" altLang="ru-RU" sz="2400" i="1"/>
              <a:t> </a:t>
            </a:r>
            <a:r>
              <a:rPr lang="en-US" altLang="en-US" sz="2400" i="1"/>
              <a:t>старый</a:t>
            </a:r>
            <a:r>
              <a:rPr lang="en-US" altLang="ru-RU" sz="2400" i="1"/>
              <a:t> </a:t>
            </a:r>
            <a:r>
              <a:rPr lang="en-US" altLang="en-US" sz="2400" i="1"/>
              <a:t>маяк</a:t>
            </a:r>
            <a:r>
              <a:rPr lang="en-US" altLang="ru-RU" sz="2400" i="1"/>
              <a:t> </a:t>
            </a:r>
            <a:r>
              <a:rPr lang="en-US" altLang="en-US" sz="2400" i="1"/>
              <a:t>Калининградской</a:t>
            </a:r>
            <a:r>
              <a:rPr lang="en-US" altLang="ru-RU" sz="2400" i="1"/>
              <a:t> </a:t>
            </a:r>
            <a:r>
              <a:rPr lang="en-US" altLang="en-US" sz="2400" i="1"/>
              <a:t>области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Построен</a:t>
            </a:r>
            <a:r>
              <a:rPr lang="en-US" altLang="ru-RU" sz="2400" i="1"/>
              <a:t> 180 </a:t>
            </a:r>
            <a:r>
              <a:rPr lang="en-US" altLang="en-US" sz="2400" i="1"/>
              <a:t>лет</a:t>
            </a:r>
            <a:r>
              <a:rPr lang="en-US" altLang="ru-RU" sz="2400" i="1"/>
              <a:t> </a:t>
            </a:r>
            <a:r>
              <a:rPr lang="en-US" altLang="en-US" sz="2400" i="1"/>
              <a:t>назад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В</a:t>
            </a:r>
            <a:r>
              <a:rPr lang="en-US" altLang="ru-RU" sz="2400" i="1"/>
              <a:t> 2026 </a:t>
            </a:r>
            <a:r>
              <a:rPr lang="en-US" altLang="en-US" sz="2400" i="1"/>
              <a:t>году</a:t>
            </a:r>
            <a:r>
              <a:rPr lang="en-US" altLang="ru-RU" sz="2400" i="1"/>
              <a:t> </a:t>
            </a:r>
            <a:r>
              <a:rPr lang="en-US" altLang="en-US" sz="2400" i="1"/>
              <a:t>ему</a:t>
            </a:r>
            <a:r>
              <a:rPr lang="en-US" altLang="ru-RU" sz="2400" i="1"/>
              <a:t> </a:t>
            </a:r>
            <a:r>
              <a:rPr lang="en-US" altLang="en-US" sz="2400" i="1"/>
              <a:t>исполняется</a:t>
            </a:r>
            <a:r>
              <a:rPr lang="en-US" altLang="ru-RU" sz="2400" i="1"/>
              <a:t> 180 </a:t>
            </a:r>
            <a:r>
              <a:rPr lang="en-US" altLang="en-US" sz="2400" i="1"/>
              <a:t>лет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Он</a:t>
            </a:r>
            <a:r>
              <a:rPr lang="en-US" altLang="ru-RU" sz="2400" i="1"/>
              <a:t> </a:t>
            </a:r>
            <a:r>
              <a:rPr lang="en-US" altLang="en-US" sz="2400" i="1"/>
              <a:t>помогает</a:t>
            </a:r>
            <a:r>
              <a:rPr lang="en-US" altLang="ru-RU" sz="2400" i="1"/>
              <a:t> </a:t>
            </a:r>
            <a:r>
              <a:rPr lang="en-US" altLang="en-US" sz="2400" i="1"/>
              <a:t>кораблям</a:t>
            </a:r>
            <a:r>
              <a:rPr lang="en-US" altLang="ru-RU" sz="2400" i="1"/>
              <a:t> </a:t>
            </a:r>
            <a:r>
              <a:rPr lang="en-US" altLang="en-US" sz="2400" i="1"/>
              <a:t>находить</a:t>
            </a:r>
            <a:r>
              <a:rPr lang="en-US" altLang="ru-RU" sz="2400" i="1"/>
              <a:t> </a:t>
            </a:r>
            <a:r>
              <a:rPr lang="en-US" altLang="en-US" sz="2400" i="1"/>
              <a:t>путь</a:t>
            </a:r>
            <a:r>
              <a:rPr lang="en-US" altLang="ru-RU" sz="2400" i="1"/>
              <a:t> </a:t>
            </a:r>
            <a:r>
              <a:rPr lang="en-US" altLang="en-US" sz="2400" i="1"/>
              <a:t>в</a:t>
            </a:r>
            <a:r>
              <a:rPr lang="en-US" altLang="ru-RU" sz="2400" i="1"/>
              <a:t> </a:t>
            </a:r>
            <a:r>
              <a:rPr lang="en-US" altLang="en-US" sz="2400" i="1"/>
              <a:t>море</a:t>
            </a:r>
            <a:endParaRPr lang="ru-RU" altLang="en-US" sz="24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pic>
        <p:nvPicPr>
          <p:cNvPr id="5" name="Изображение 4" descr="OFOr243CtMvIEMCAmIoTC8FygPHpwHcRPJxP1RO4PPzFeGpA84AtdAb6HN9UCwK5MVcxMXgHGOSOVgd4CN3QXrS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0236200" y="63284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solidFill>
                  <a:schemeClr val="bg1"/>
                </a:solidFill>
                <a:sym typeface="+mn-ea"/>
              </a:rPr>
              <a:t>Маяк</a:t>
            </a:r>
            <a:r>
              <a:rPr lang="en-US" altLang="ru-RU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sym typeface="+mn-ea"/>
              </a:rPr>
              <a:t>Таран</a:t>
            </a:r>
            <a:endParaRPr lang="ru-RU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851785" y="1731010"/>
            <a:ext cx="920623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Люди</a:t>
            </a:r>
            <a:r>
              <a:rPr lang="en-US" altLang="ru-RU" sz="3600" b="1">
                <a:solidFill>
                  <a:schemeClr val="bg1"/>
                </a:solidFill>
              </a:rPr>
              <a:t>, </a:t>
            </a:r>
            <a:r>
              <a:rPr lang="en-US" altLang="en-US" sz="3600" b="1">
                <a:solidFill>
                  <a:schemeClr val="bg1"/>
                </a:solidFill>
              </a:rPr>
              <a:t>которые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сохраняют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историю</a:t>
            </a:r>
            <a:r>
              <a:rPr lang="en-US" altLang="ru-RU" sz="3600" b="1">
                <a:solidFill>
                  <a:schemeClr val="bg1"/>
                </a:solidFill>
              </a:rPr>
              <a:t>  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400" i="1"/>
              <a:t>Смотритель</a:t>
            </a:r>
            <a:r>
              <a:rPr lang="en-US" altLang="ru-RU" sz="2400" i="1"/>
              <a:t> </a:t>
            </a:r>
            <a:r>
              <a:rPr lang="en-US" altLang="en-US" sz="2400" i="1"/>
              <a:t>маяка</a:t>
            </a:r>
            <a:r>
              <a:rPr lang="en-US" altLang="ru-RU" sz="2400" i="1"/>
              <a:t> </a:t>
            </a:r>
            <a:r>
              <a:rPr lang="en-US" altLang="en-US" sz="2400" i="1"/>
              <a:t>Михаил</a:t>
            </a:r>
            <a:r>
              <a:rPr lang="en-US" altLang="ru-RU" sz="2400" i="1"/>
              <a:t> </a:t>
            </a:r>
            <a:r>
              <a:rPr lang="en-US" altLang="en-US" sz="2400" i="1"/>
              <a:t>Васильев</a:t>
            </a:r>
            <a:r>
              <a:rPr lang="en-US" altLang="ru-RU" sz="2400" i="1"/>
              <a:t> </a:t>
            </a:r>
            <a:r>
              <a:rPr lang="en-US" altLang="en-US" sz="2400" i="1"/>
              <a:t>проводит</a:t>
            </a:r>
            <a:r>
              <a:rPr lang="en-US" altLang="ru-RU" sz="2400" i="1"/>
              <a:t> </a:t>
            </a:r>
            <a:r>
              <a:rPr lang="en-US" altLang="en-US" sz="2400" i="1"/>
              <a:t>экскурсии</a:t>
            </a:r>
            <a:r>
              <a:rPr lang="en-US" altLang="ru-RU" sz="2400" i="1"/>
              <a:t> </a:t>
            </a:r>
            <a:r>
              <a:rPr lang="en-US" altLang="en-US" sz="2400" i="1"/>
              <a:t>для</a:t>
            </a:r>
            <a:r>
              <a:rPr lang="en-US" altLang="ru-RU" sz="2400" i="1"/>
              <a:t> </a:t>
            </a:r>
            <a:r>
              <a:rPr lang="en-US" altLang="en-US" sz="2400" i="1"/>
              <a:t>детей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Историк</a:t>
            </a:r>
            <a:r>
              <a:rPr lang="en-US" altLang="ru-RU" sz="2400" i="1"/>
              <a:t> </a:t>
            </a:r>
            <a:r>
              <a:rPr lang="en-US" altLang="en-US" sz="2400" i="1"/>
              <a:t>Александр</a:t>
            </a:r>
            <a:r>
              <a:rPr lang="en-US" altLang="ru-RU" sz="2400" i="1"/>
              <a:t> </a:t>
            </a:r>
            <a:r>
              <a:rPr lang="en-US" altLang="en-US" sz="2400" i="1"/>
              <a:t>Ялын</a:t>
            </a:r>
            <a:r>
              <a:rPr lang="ru-RU" altLang="en-US" sz="2400" i="1"/>
              <a:t>ы</a:t>
            </a:r>
            <a:r>
              <a:rPr lang="en-US" altLang="en-US" sz="2400" i="1"/>
              <a:t>ч</a:t>
            </a:r>
            <a:r>
              <a:rPr lang="en-US" altLang="ru-RU" sz="2400" i="1"/>
              <a:t> </a:t>
            </a:r>
            <a:r>
              <a:rPr lang="en-US" altLang="en-US" sz="2400" i="1"/>
              <a:t>собирает</a:t>
            </a:r>
            <a:r>
              <a:rPr lang="en-US" altLang="ru-RU" sz="2400" i="1"/>
              <a:t> </a:t>
            </a:r>
            <a:r>
              <a:rPr lang="en-US" altLang="en-US" sz="2400" i="1"/>
              <a:t>материалы</a:t>
            </a:r>
            <a:r>
              <a:rPr lang="en-US" altLang="ru-RU" sz="2400" i="1"/>
              <a:t> </a:t>
            </a:r>
            <a:r>
              <a:rPr lang="en-US" altLang="en-US" sz="2400" i="1"/>
              <a:t>об</a:t>
            </a:r>
            <a:r>
              <a:rPr lang="en-US" altLang="ru-RU" sz="2400" i="1"/>
              <a:t> </a:t>
            </a:r>
            <a:r>
              <a:rPr lang="en-US" altLang="en-US" sz="2400" i="1"/>
              <a:t>истории</a:t>
            </a:r>
            <a:r>
              <a:rPr lang="en-US" altLang="ru-RU" sz="2400" i="1"/>
              <a:t> </a:t>
            </a:r>
            <a:r>
              <a:rPr lang="en-US" altLang="en-US" sz="2400" i="1"/>
              <a:t>маяка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Жители</a:t>
            </a:r>
            <a:r>
              <a:rPr lang="en-US" altLang="ru-RU" sz="2400" i="1"/>
              <a:t> </a:t>
            </a:r>
            <a:r>
              <a:rPr lang="en-US" altLang="en-US" sz="2400" i="1"/>
              <a:t>посёлка</a:t>
            </a:r>
            <a:r>
              <a:rPr lang="en-US" altLang="ru-RU" sz="2400" i="1"/>
              <a:t> </a:t>
            </a:r>
            <a:r>
              <a:rPr lang="en-US" altLang="en-US" sz="2400" i="1"/>
              <a:t>помогают</a:t>
            </a:r>
            <a:r>
              <a:rPr lang="en-US" altLang="ru-RU" sz="2400" i="1"/>
              <a:t> </a:t>
            </a:r>
            <a:r>
              <a:rPr lang="en-US" altLang="en-US" sz="2400" i="1"/>
              <a:t>сохранять</a:t>
            </a:r>
            <a:r>
              <a:rPr lang="en-US" altLang="ru-RU" sz="2400" i="1"/>
              <a:t> </a:t>
            </a:r>
            <a:r>
              <a:rPr lang="en-US" altLang="en-US" sz="2400" i="1"/>
              <a:t>память</a:t>
            </a:r>
            <a:endParaRPr lang="ru-RU" altLang="en-US" sz="2400"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pic>
        <p:nvPicPr>
          <p:cNvPr id="5" name="Изображение 4" descr="rdXWHGC9Wwb0hRWB-p1EF8tYCS0Qdwvg5bVx7kPSLkuVlrVP95PHfu-TiTt4xbO3ydySkBCNq-IDS_wHpmRbJU0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91985"/>
          </a:xfrm>
          <a:prstGeom prst="rect">
            <a:avLst/>
          </a:prstGeom>
        </p:spPr>
      </p:pic>
      <p:pic>
        <p:nvPicPr>
          <p:cNvPr id="6" name="Изображение 5" descr="dJh01hmDTSER-FutNQUafAnoKdMNI9gc7r-l2EZicxeEkJ-XcxEp9EujEnnXO-QrbnNbUYr9iqQXg3PhCAGFkA-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2794635"/>
            <a:ext cx="3783965" cy="41433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Изображение 6" descr="EcxpuBxcUIpwbZ12KTe6_7nsQN5_wY0APoRGXM7Z2IgW_JBbb0f-Oju8PWML_f1ycpJdxHpFLQfa5v-dc2v-Zmmz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0"/>
            <a:ext cx="3784600" cy="291846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9848850" y="639762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chemeClr val="bg1"/>
                </a:solidFill>
              </a:rPr>
              <a:t>ЭКСКУРСИИ</a:t>
            </a:r>
            <a:endParaRPr lang="ru-RU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321685" y="1931670"/>
            <a:ext cx="8453120" cy="18148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4000" b="1">
                <a:solidFill>
                  <a:schemeClr val="bg1"/>
                </a:solidFill>
              </a:rPr>
              <a:t>Почему маяк важен для жителей </a:t>
            </a:r>
            <a:endParaRPr sz="4000" b="1">
              <a:solidFill>
                <a:schemeClr val="bg1"/>
              </a:solidFill>
            </a:endParaRPr>
          </a:p>
          <a:p>
            <a:r>
              <a:rPr sz="1600"/>
              <a:t> </a:t>
            </a:r>
            <a:r>
              <a:rPr sz="2400" i="1"/>
              <a:t>В Донском живут семьи военных </a:t>
            </a:r>
            <a:endParaRPr sz="2400" i="1"/>
          </a:p>
          <a:p>
            <a:r>
              <a:rPr sz="2400" i="1"/>
              <a:t> Маяк — часть истории посёлка </a:t>
            </a:r>
            <a:endParaRPr sz="2400" i="1"/>
          </a:p>
          <a:p>
            <a:r>
              <a:rPr sz="2400" i="1"/>
              <a:t> Многие жители считают его символом дома и памяти</a:t>
            </a:r>
            <a:endParaRPr sz="2400"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274695" y="2077085"/>
            <a:ext cx="9633585" cy="21228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3600" b="1">
                <a:solidFill>
                  <a:schemeClr val="bg1"/>
                </a:solidFill>
              </a:rPr>
              <a:t>Школа и дети участвуют в проекте</a:t>
            </a:r>
            <a:endParaRPr sz="3600" b="1">
              <a:solidFill>
                <a:schemeClr val="bg1"/>
              </a:solidFill>
            </a:endParaRPr>
          </a:p>
          <a:p>
            <a:r>
              <a:rPr sz="2400" i="1"/>
              <a:t>Проект инициирован школой посёлка Донское </a:t>
            </a:r>
            <a:endParaRPr sz="2400" i="1"/>
          </a:p>
          <a:p>
            <a:r>
              <a:rPr sz="2400" i="1"/>
              <a:t>Ученики создали экспозицию о маяке </a:t>
            </a:r>
            <a:endParaRPr sz="2400" i="1"/>
          </a:p>
          <a:p>
            <a:r>
              <a:rPr sz="2400" i="1"/>
              <a:t>В музее есть летопись маяка </a:t>
            </a:r>
            <a:endParaRPr sz="2400" i="1"/>
          </a:p>
          <a:p>
            <a:r>
              <a:rPr sz="2400" i="1"/>
              <a:t>Есть интервью с первыми послевоенными переселенцами</a:t>
            </a:r>
            <a:endParaRPr sz="2400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aXU6kYeVbmo06NKxdEsNPtwtiMq7H3wLKgIHLcPMFQKJcI5aPWq2psQ9oiQPG2yvwIVbkI7H7mHq6kyIwAtsor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7606AC-6B95-FA43-9F22-99637F7544CE}" type="slidenum">
              <a:rPr lang="ru-RU" smtClean="0"/>
            </a:fld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510915" y="2026920"/>
            <a:ext cx="81953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</a:rPr>
              <a:t>Кадеты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и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школьные</a:t>
            </a:r>
            <a:r>
              <a:rPr lang="en-US" altLang="ru-RU" sz="3600" b="1">
                <a:solidFill>
                  <a:schemeClr val="bg1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проекты</a:t>
            </a:r>
            <a:r>
              <a:rPr lang="en-US" altLang="ru-RU" sz="3600" b="1">
                <a:solidFill>
                  <a:schemeClr val="bg1"/>
                </a:solidFill>
              </a:rPr>
              <a:t>  </a:t>
            </a:r>
            <a:endParaRPr lang="en-US" altLang="ru-RU" sz="3600" b="1">
              <a:solidFill>
                <a:schemeClr val="bg1"/>
              </a:solidFill>
            </a:endParaRPr>
          </a:p>
          <a:p>
            <a:r>
              <a:rPr lang="en-US" altLang="en-US" sz="2400" i="1"/>
              <a:t>В</a:t>
            </a:r>
            <a:r>
              <a:rPr lang="en-US" altLang="ru-RU" sz="2400" i="1"/>
              <a:t> </a:t>
            </a:r>
            <a:r>
              <a:rPr lang="en-US" altLang="en-US" sz="2400" i="1"/>
              <a:t>школе</a:t>
            </a:r>
            <a:r>
              <a:rPr lang="en-US" altLang="ru-RU" sz="2400" i="1"/>
              <a:t> </a:t>
            </a:r>
            <a:r>
              <a:rPr lang="en-US" altLang="en-US" sz="2400" i="1"/>
              <a:t>есть</a:t>
            </a:r>
            <a:r>
              <a:rPr lang="en-US" altLang="ru-RU" sz="2400" i="1"/>
              <a:t> </a:t>
            </a:r>
            <a:r>
              <a:rPr lang="en-US" altLang="en-US" sz="2400" i="1"/>
              <a:t>кадетский</a:t>
            </a:r>
            <a:r>
              <a:rPr lang="en-US" altLang="ru-RU" sz="2400" i="1"/>
              <a:t> </a:t>
            </a:r>
            <a:r>
              <a:rPr lang="en-US" altLang="en-US" sz="2400" i="1"/>
              <a:t>класс</a:t>
            </a:r>
            <a:r>
              <a:rPr lang="en-US" altLang="ru-RU" sz="2400" i="1"/>
              <a:t> </a:t>
            </a:r>
            <a:r>
              <a:rPr lang="en-US" altLang="en-US" sz="2400" i="1"/>
              <a:t>имени</a:t>
            </a:r>
            <a:r>
              <a:rPr lang="en-US" altLang="ru-RU" sz="2400" i="1"/>
              <a:t> </a:t>
            </a:r>
            <a:r>
              <a:rPr lang="en-US" altLang="en-US" sz="2400" i="1"/>
              <a:t>А</a:t>
            </a:r>
            <a:r>
              <a:rPr lang="en-US" altLang="ru-RU" sz="2400" i="1"/>
              <a:t>.</a:t>
            </a:r>
            <a:r>
              <a:rPr lang="en-US" altLang="en-US" sz="2400" i="1"/>
              <a:t>А</a:t>
            </a:r>
            <a:r>
              <a:rPr lang="en-US" altLang="ru-RU" sz="2400" i="1"/>
              <a:t>. </a:t>
            </a:r>
            <a:r>
              <a:rPr lang="en-US" altLang="en-US" sz="2400" i="1"/>
              <a:t>Степанова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Работает</a:t>
            </a:r>
            <a:r>
              <a:rPr lang="en-US" altLang="ru-RU" sz="2400" i="1"/>
              <a:t> </a:t>
            </a:r>
            <a:r>
              <a:rPr lang="en-US" altLang="en-US" sz="2400" i="1"/>
              <a:t>кадетский</a:t>
            </a:r>
            <a:r>
              <a:rPr lang="en-US" altLang="ru-RU" sz="2400" i="1"/>
              <a:t> </a:t>
            </a:r>
            <a:r>
              <a:rPr lang="en-US" altLang="en-US" sz="2400" i="1"/>
              <a:t>хор</a:t>
            </a:r>
            <a:r>
              <a:rPr lang="en-US" altLang="ru-RU" sz="2400" i="1"/>
              <a:t>  </a:t>
            </a:r>
            <a:endParaRPr lang="en-US" altLang="ru-RU" sz="2400" i="1"/>
          </a:p>
          <a:p>
            <a:r>
              <a:rPr lang="en-US" altLang="en-US" sz="2400" i="1"/>
              <a:t>Школьная</a:t>
            </a:r>
            <a:r>
              <a:rPr lang="en-US" altLang="ru-RU" sz="2400" i="1"/>
              <a:t> </a:t>
            </a:r>
            <a:r>
              <a:rPr lang="en-US" altLang="en-US" sz="2400" i="1"/>
              <a:t>медиагруппа</a:t>
            </a:r>
            <a:r>
              <a:rPr lang="en-US" altLang="ru-RU" sz="2400" i="1"/>
              <a:t> </a:t>
            </a:r>
            <a:r>
              <a:rPr lang="" altLang="en-US" sz="2400" i="1"/>
              <a:t>«</a:t>
            </a:r>
            <a:r>
              <a:rPr lang="en-US" altLang="en-US" sz="2400" i="1"/>
              <a:t>Свет</a:t>
            </a:r>
            <a:r>
              <a:rPr lang="en-US" altLang="ru-RU" sz="2400" i="1"/>
              <a:t> </a:t>
            </a:r>
            <a:r>
              <a:rPr lang="en-US" altLang="en-US" sz="2400" i="1"/>
              <a:t>Маяка</a:t>
            </a:r>
            <a:r>
              <a:rPr lang="" altLang="en-US" sz="2400" i="1"/>
              <a:t>»</a:t>
            </a:r>
            <a:r>
              <a:rPr lang="en-US" altLang="ru-RU" sz="2400" i="1"/>
              <a:t> </a:t>
            </a:r>
            <a:r>
              <a:rPr lang="en-US" altLang="en-US" sz="2400" i="1"/>
              <a:t>снимает</a:t>
            </a:r>
            <a:r>
              <a:rPr lang="en-US" altLang="ru-RU" sz="2400" i="1"/>
              <a:t> </a:t>
            </a:r>
            <a:r>
              <a:rPr lang="en-US" altLang="en-US" sz="2400" i="1"/>
              <a:t>видео</a:t>
            </a:r>
            <a:r>
              <a:rPr lang="en-US" altLang="ru-RU" sz="2400" i="1"/>
              <a:t> </a:t>
            </a:r>
            <a:r>
              <a:rPr lang="en-US" altLang="en-US" sz="2400" i="1"/>
              <a:t>о</a:t>
            </a:r>
            <a:r>
              <a:rPr lang="en-US" altLang="ru-RU" sz="2400" i="1"/>
              <a:t> </a:t>
            </a:r>
            <a:r>
              <a:rPr lang="en-US" altLang="en-US" sz="2400" i="1"/>
              <a:t>проекте</a:t>
            </a:r>
            <a:endParaRPr lang="ru-RU" altLang="en-US" sz="24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2323</Words>
  <Application>WPS Presentation</Application>
  <PresentationFormat>Широкоэкранный</PresentationFormat>
  <Paragraphs>132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SimSun</vt:lpstr>
      <vt:lpstr>Wingdings</vt:lpstr>
      <vt:lpstr>Impact</vt:lpstr>
      <vt:lpstr>Calibri</vt:lpstr>
      <vt:lpstr>Arial Black</vt:lpstr>
      <vt:lpstr>Times New Roman</vt:lpstr>
      <vt:lpstr>Calibri</vt:lpstr>
      <vt:lpstr>Open Sans</vt:lpstr>
      <vt:lpstr>Segoe Print</vt:lpstr>
      <vt:lpstr>Wingdings 2</vt:lpstr>
      <vt:lpstr>Wingdings</vt:lpstr>
      <vt:lpstr>Times New Roman</vt:lpstr>
      <vt:lpstr>Lucida Sans Unicode</vt:lpstr>
      <vt:lpstr>Microsoft YaHei</vt:lpstr>
      <vt:lpstr>Arial Unicode MS</vt:lpstr>
      <vt:lpstr>Calibri Light</vt:lpstr>
      <vt:lpstr>Bahnschrift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</cp:lastModifiedBy>
  <cp:revision>191</cp:revision>
  <dcterms:created xsi:type="dcterms:W3CDTF">2023-12-03T15:52:00Z</dcterms:created>
  <dcterms:modified xsi:type="dcterms:W3CDTF">2026-04-14T21:36:55Z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71F9403B5BAB4700B47BD9B122C4B861_13</vt:lpwstr>
  </property>
  <property fmtid="{D5CDD505-2E9C-101B-9397-08002B2CF9AE}" pid="3" name="KSOProductBuildVer">
    <vt:lpwstr>1049-12.2.0.23196</vt:lpwstr>
  </property>
</Properties>
</file>