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73" r:id="rId7"/>
    <p:sldId id="270" r:id="rId8"/>
    <p:sldId id="263" r:id="rId9"/>
    <p:sldId id="262" r:id="rId10"/>
    <p:sldId id="271" r:id="rId11"/>
    <p:sldId id="261" r:id="rId12"/>
    <p:sldId id="266" r:id="rId13"/>
    <p:sldId id="264" r:id="rId14"/>
    <p:sldId id="265" r:id="rId15"/>
    <p:sldId id="275" r:id="rId16"/>
    <p:sldId id="269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9D5E6-76E8-44DB-A3D2-338765BE1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57484B-E3DD-40FA-B243-E97878E56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5260B-0AD5-4B39-9AF9-8D76BD5E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82D859-F80B-4A6F-91AE-CEE18087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07726-0757-45DF-AA6A-F7F3DFE4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17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82253-7C93-4C61-9D50-66DC3F55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5DDFBF-D666-4DA6-B96B-B114B735B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D765-C723-4A23-8AB8-41939408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C9314-54BE-4CDD-B02D-C9B22D55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AC7691-36F8-49A0-B285-629867FC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262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5B67BE-F0C1-4336-8384-19B653C7F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29B187-3D46-4020-8879-63C174CD8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4B4DD7-A727-423F-B54E-42320124B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91DEDE-13FA-43AD-B416-8A28F693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272280-7E2F-4BAC-907E-EB889B75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6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30E8A-C797-4C0C-95FF-CAC30A1A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1A1E2A-BA7A-4938-BD8C-71FACD8BA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1ACB39-F906-48C3-84D9-1116803D7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D4712-EA22-466D-858F-91327B7D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4CBF5-8526-4D8D-80F0-5E24334E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83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3F722-A4E6-42FA-80AD-38D76C081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AED453-8B0A-471D-BDCF-BA4C936D5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BA81E-225B-4BFF-9E2F-7DCE780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F3DDF5-7D0A-44FE-AA35-1DDBA3B9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07536-AF99-415A-B9B8-77D85F8E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9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E7F63-30C5-41BD-9849-7068FF71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9647CF-FF54-41DF-BDE5-37F410539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E563C6-7A2D-434E-B2F1-58C007BB0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BC0EBE-EB9C-458E-AD40-35E4F9078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0F29EC-4264-4F92-84CC-51EBE4DA2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66B576-14C3-46EA-9662-60B421D4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24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01510-475E-4138-B002-CFDA565C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D2DD30-2929-4809-8231-1EB2C12E1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7E8764-AA77-4A43-A9C6-CF2FDBF46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B1E29C5-5A8B-4B02-9FCA-59D569C5D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437B8C-BF04-4C91-AD0D-516208958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4BFF77-7237-45C0-94FD-09873C5C7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631F1F-5D2F-40E0-9068-2F5A167D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54A34F-5852-443C-B6DA-505E599A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7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75354-F8A6-404B-820F-1D2525D3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A4E605-100F-41DE-9646-24B98154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4899D6-CA8E-4947-93E0-E4946EE1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C31628-A452-455E-BB3C-CDCB723E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01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709595-1298-4A9D-8FF1-673566E30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9E4CD1-CD20-4D04-BFA3-5AA048452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E56A39-8E01-420B-948D-546B916A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9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D1E54-0FBE-4B3C-B924-09B2FC5C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958E8-97C7-4A63-A315-4B1667A12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CBA6CE-C7B2-46A5-8315-4CF72015E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650EC0-930C-4C1A-92E7-FD8A41C8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D9DD23-D9A5-487C-9AF3-62CE5B9F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0CF06F-715F-44E8-8EA3-B63CEE51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4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1D4BE-C3A7-48A3-AED5-DC9C63CCC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A01B07-9E64-42A8-848C-EA14FB247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90E86D-3218-4ABA-AEF7-771254E5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22BCB2-610B-4221-ADB5-FADEDE497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60FB2B-07CA-459C-93E2-E94C4110C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F13C0-69AD-4F28-B37A-F82EA9C4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7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61525-444E-4999-81E6-F217E69A8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70430E-17ED-4BEF-84C8-802136F97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65CD06-04EA-49E9-A3A2-DA19D652D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ABA8F-DDB7-4A22-B5AD-483CF35057A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5886C-D4F0-465C-A2B9-7B699231C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86B61A-6DBE-4A3E-B31D-C962E2B31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7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506612-E70C-485E-AED5-064665BB8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7974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F87DCD-4FDB-48F0-9CB6-2BB7FC74D62E}"/>
              </a:ext>
            </a:extLst>
          </p:cNvPr>
          <p:cNvSpPr/>
          <p:nvPr/>
        </p:nvSpPr>
        <p:spPr>
          <a:xfrm>
            <a:off x="269292" y="3248542"/>
            <a:ext cx="114368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Театр без границ</a:t>
            </a:r>
          </a:p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Театральная студия «Ковчег»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2C9EB4-3731-42CE-989E-0CAA45BACB8E}"/>
              </a:ext>
            </a:extLst>
          </p:cNvPr>
          <p:cNvSpPr/>
          <p:nvPr/>
        </p:nvSpPr>
        <p:spPr>
          <a:xfrm>
            <a:off x="2536167" y="0"/>
            <a:ext cx="721168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Государственное автономное учреждение социального обслуживания населения </a:t>
            </a:r>
          </a:p>
          <a:p>
            <a:pPr algn="ctr"/>
            <a:r>
              <a:rPr lang="ru-RU" sz="16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Октябрьский дом-интернат для престарелых и инвалидов</a:t>
            </a:r>
          </a:p>
        </p:txBody>
      </p:sp>
    </p:spTree>
    <p:extLst>
      <p:ext uri="{BB962C8B-B14F-4D97-AF65-F5344CB8AC3E}">
        <p14:creationId xmlns:p14="http://schemas.microsoft.com/office/powerpoint/2010/main" val="133795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8B7FAD-96AA-4F9E-93FE-43CF57D24060}"/>
              </a:ext>
            </a:extLst>
          </p:cNvPr>
          <p:cNvSpPr/>
          <p:nvPr/>
        </p:nvSpPr>
        <p:spPr>
          <a:xfrm>
            <a:off x="1084521" y="1266402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Театральные постановки в отделениях милосердия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534C91-69B3-4CE6-B4AB-E578F067E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74" y="4870528"/>
            <a:ext cx="3902710" cy="260231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303919-EFAE-4488-B72A-2B7F80E57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35" y="1941157"/>
            <a:ext cx="4148765" cy="553168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5C1EB2-A77F-4D47-988C-720DD6A8BB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74" y="1987472"/>
            <a:ext cx="3902710" cy="254438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81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36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C3CDE5-01A8-4B05-8F85-672B2C8C4DC3}"/>
              </a:ext>
            </a:extLst>
          </p:cNvPr>
          <p:cNvSpPr/>
          <p:nvPr/>
        </p:nvSpPr>
        <p:spPr>
          <a:xfrm>
            <a:off x="851533" y="1701366"/>
            <a:ext cx="102285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	Актеры театра из числа подопечных учреждения являются участниками команды КВН «</a:t>
            </a:r>
            <a:r>
              <a:rPr lang="ru-RU" sz="2800" dirty="0" err="1"/>
              <a:t>Оба-на</a:t>
            </a:r>
            <a:r>
              <a:rPr lang="ru-RU" sz="2800" dirty="0"/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2220DC-3B76-45FB-906D-0F9378B54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07" y="3276598"/>
            <a:ext cx="4917686" cy="327845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EB16A2-57D9-4B38-B80B-DA3D90DD19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09" y="3276598"/>
            <a:ext cx="4917686" cy="327845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74908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738"/>
            <a:ext cx="1530882" cy="12821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356667-1151-4367-ADDB-42D1A2D8B168}"/>
              </a:ext>
            </a:extLst>
          </p:cNvPr>
          <p:cNvSpPr/>
          <p:nvPr/>
        </p:nvSpPr>
        <p:spPr>
          <a:xfrm>
            <a:off x="871288" y="1010945"/>
            <a:ext cx="10250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	Участие проживающих в театральной деятельности позитивно влияет на </a:t>
            </a:r>
            <a:r>
              <a:rPr lang="ru-RU" sz="2800" dirty="0" err="1"/>
              <a:t>психоэмоциональное</a:t>
            </a:r>
            <a:r>
              <a:rPr lang="ru-RU" sz="2800" dirty="0"/>
              <a:t> состояние и жизнедеятельность наших подопечных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292C0A-C6E3-4E51-914A-E4B65720DE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1011" y="2341053"/>
            <a:ext cx="3755461" cy="249957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21E9B6-B8B9-4655-90BC-BE0E9202FB5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40226" y="4972961"/>
            <a:ext cx="3755461" cy="250180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DC5752-E637-4ED1-86C6-4546B26B0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81" y="2366465"/>
            <a:ext cx="3755461" cy="250364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25257B-247E-474B-ACF3-7361AC1860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5671" r="9263" b="10636"/>
          <a:stretch/>
        </p:blipFill>
        <p:spPr>
          <a:xfrm>
            <a:off x="6696312" y="4972044"/>
            <a:ext cx="3813305" cy="250364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363323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022CC7-51FF-48F9-851B-D0F2A24DFE27}"/>
              </a:ext>
            </a:extLst>
          </p:cNvPr>
          <p:cNvSpPr/>
          <p:nvPr/>
        </p:nvSpPr>
        <p:spPr>
          <a:xfrm>
            <a:off x="1040218" y="1149444"/>
            <a:ext cx="101115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	Театр-студия «Ковчег» является призером и лауреатом</a:t>
            </a:r>
          </a:p>
          <a:p>
            <a:pPr algn="just"/>
            <a:r>
              <a:rPr lang="ru-RU" sz="2800" dirty="0"/>
              <a:t>                          различных конкурсов и фестивалей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16C7F0-393B-4B63-B0C5-E2005DAC7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914" y="3421861"/>
            <a:ext cx="4329440" cy="324708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354A46-F791-4EEF-ADD4-2B8A1D80B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846" y="2402469"/>
            <a:ext cx="3247081" cy="432944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62" y="6304497"/>
            <a:ext cx="1530882" cy="12821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131FCC-4AA9-4757-A334-00EEBE70C58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07599" y="2812189"/>
            <a:ext cx="3243353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72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AEF583-C72D-4BBC-B4B9-3567A5CD5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457" y="2848932"/>
            <a:ext cx="4235570" cy="317667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76A57C-7A4F-43C8-A8BC-EDCF0A630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11599" y="2838485"/>
            <a:ext cx="4235574" cy="317668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25" y="5410358"/>
            <a:ext cx="2733606" cy="22893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FF0D1D-5DAB-443F-A83C-555BD4CFF20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3573" y="3212153"/>
            <a:ext cx="4022481" cy="201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18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49" y="-979170"/>
            <a:ext cx="12192000" cy="78371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67D3EE-2BFE-470D-9314-A09F5648CD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507" y="617897"/>
            <a:ext cx="5231844" cy="3930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E0510D-EA0D-4ACC-925D-DC4218822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00" y="587878"/>
            <a:ext cx="5231844" cy="392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16727" y="4740249"/>
            <a:ext cx="6687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«Скучен театр, когда на сцене видишь не людей, а актеров»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96014" y="5109581"/>
            <a:ext cx="1907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В. О. Ключевский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5" y="4653190"/>
            <a:ext cx="1530882" cy="12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0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62DFBC-56F6-4C42-8C18-D0B0BCB9057B}"/>
              </a:ext>
            </a:extLst>
          </p:cNvPr>
          <p:cNvSpPr/>
          <p:nvPr/>
        </p:nvSpPr>
        <p:spPr>
          <a:xfrm>
            <a:off x="871288" y="1127349"/>
            <a:ext cx="10228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	</a:t>
            </a:r>
            <a:r>
              <a:rPr lang="ru-RU" sz="2800" dirty="0"/>
              <a:t>Театр – это особый мир. И наши актеры особенные!</a:t>
            </a:r>
          </a:p>
          <a:p>
            <a:pPr algn="just"/>
            <a:r>
              <a:rPr lang="ru-RU" sz="2800" dirty="0"/>
              <a:t>                 Любовь к театру живет в душе каждого человека.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97ED21-B264-4F9C-A596-30931DD35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52" y="4357533"/>
            <a:ext cx="3648940" cy="273670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" y="6183590"/>
            <a:ext cx="1530882" cy="12821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8AF092-4F48-45F5-8304-F566F53253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r="14481"/>
          <a:stretch/>
        </p:blipFill>
        <p:spPr>
          <a:xfrm>
            <a:off x="4763548" y="2993944"/>
            <a:ext cx="2899262" cy="273670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782D69-3A82-4FC1-B11C-1BCF97FD97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" r="12950"/>
          <a:stretch/>
        </p:blipFill>
        <p:spPr>
          <a:xfrm>
            <a:off x="7912201" y="4357533"/>
            <a:ext cx="3399547" cy="274623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8766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7" y="0"/>
            <a:ext cx="12192000" cy="78371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A8B82E-3ECF-4A84-A486-0BDC430CC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01" y="2097337"/>
            <a:ext cx="7025196" cy="526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783681" y="1395569"/>
            <a:ext cx="6624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Театральная постановка «Алиса в стране чудес»</a:t>
            </a:r>
          </a:p>
        </p:txBody>
      </p:sp>
    </p:spTree>
    <p:extLst>
      <p:ext uri="{BB962C8B-B14F-4D97-AF65-F5344CB8AC3E}">
        <p14:creationId xmlns:p14="http://schemas.microsoft.com/office/powerpoint/2010/main" val="749958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7"/>
            <a:ext cx="12192000" cy="783717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829F134-70DB-4F9D-A2C8-B0B051D1A334}"/>
              </a:ext>
            </a:extLst>
          </p:cNvPr>
          <p:cNvSpPr/>
          <p:nvPr/>
        </p:nvSpPr>
        <p:spPr>
          <a:xfrm>
            <a:off x="1018953" y="1074188"/>
            <a:ext cx="101540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	</a:t>
            </a:r>
            <a:r>
              <a:rPr lang="ru-RU" sz="2800" dirty="0"/>
              <a:t>Цель театральной студии - развитие творческих способностей инвалидов и пожилых средствами театрального искусства с целью их активизации, социальной адаптации, удовлетворения потребности в театральном творчестве и самореализации.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15615B-6974-5BC2-24E7-EB95A8EB4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2" y="3767113"/>
            <a:ext cx="5143500" cy="3429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1B92D0-7CB2-E821-9AD1-408F2E196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69" y="3767113"/>
            <a:ext cx="5143500" cy="3429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56"/>
            <a:ext cx="1530882" cy="12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9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7"/>
            <a:ext cx="12192000" cy="78371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799396-D8A9-4990-9E23-D8FECEC5D1BF}"/>
              </a:ext>
            </a:extLst>
          </p:cNvPr>
          <p:cNvSpPr/>
          <p:nvPr/>
        </p:nvSpPr>
        <p:spPr>
          <a:xfrm>
            <a:off x="871870" y="977666"/>
            <a:ext cx="103242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	Задачи:</a:t>
            </a:r>
          </a:p>
          <a:p>
            <a:pPr algn="just"/>
            <a:r>
              <a:rPr lang="ru-RU" sz="2800" dirty="0"/>
              <a:t>	- развитие творческого воображения, фантазии, мышления;</a:t>
            </a:r>
          </a:p>
          <a:p>
            <a:pPr algn="just"/>
            <a:r>
              <a:rPr lang="ru-RU" sz="2800" dirty="0"/>
              <a:t>	- развитие коммуникативных навыков, речевого аппарата,</a:t>
            </a:r>
          </a:p>
          <a:p>
            <a:pPr algn="just"/>
            <a:r>
              <a:rPr lang="ru-RU" sz="2800" dirty="0"/>
              <a:t>              навыков публичного выступления;</a:t>
            </a:r>
          </a:p>
          <a:p>
            <a:pPr algn="just"/>
            <a:r>
              <a:rPr lang="ru-RU" sz="2800" dirty="0"/>
              <a:t>	- организация дневной занятости и досуга;</a:t>
            </a:r>
          </a:p>
          <a:p>
            <a:pPr algn="just"/>
            <a:r>
              <a:rPr lang="ru-RU" sz="2800" dirty="0"/>
              <a:t>	-научить участников студии работать в творческом коллективе над созданием совместного продукта — спектакля.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D0E259-5F88-D274-AD2A-2D0C5972A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33" y="4295584"/>
            <a:ext cx="4606952" cy="307130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63733B-8F60-BDB2-1A51-1A8E6CBC0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7" y="4295584"/>
            <a:ext cx="4606953" cy="307130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7" y="6433512"/>
            <a:ext cx="1530882" cy="12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39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B54740-C3E0-4593-AA2A-8024AD4EE9BF}"/>
              </a:ext>
            </a:extLst>
          </p:cNvPr>
          <p:cNvSpPr/>
          <p:nvPr/>
        </p:nvSpPr>
        <p:spPr>
          <a:xfrm>
            <a:off x="2243471" y="1149720"/>
            <a:ext cx="8008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Постановки с использованием ростовых кукол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5EF899-B1C9-48D1-894A-9FEDB0BE7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76" y="1789434"/>
            <a:ext cx="4075866" cy="262782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C8951B-C8D2-45FF-8F2D-6A0FE6BC12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09" y="1789434"/>
            <a:ext cx="4114800" cy="27432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367E14-7CEB-4926-9763-7176391A9B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76" y="4835089"/>
            <a:ext cx="4114801" cy="27432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7C99BF-41F9-4B33-85E3-B52994808D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09" y="4835089"/>
            <a:ext cx="4114800" cy="27432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31980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4" y="6251812"/>
            <a:ext cx="1530882" cy="12821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4F93EC-0317-4577-B4C8-61B19AAD0D1B}"/>
              </a:ext>
            </a:extLst>
          </p:cNvPr>
          <p:cNvSpPr/>
          <p:nvPr/>
        </p:nvSpPr>
        <p:spPr>
          <a:xfrm>
            <a:off x="1236921" y="1325097"/>
            <a:ext cx="97181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Участники студии готовят театрализованные </a:t>
            </a:r>
          </a:p>
          <a:p>
            <a:pPr algn="ctr"/>
            <a:r>
              <a:rPr lang="ru-RU" sz="2800" dirty="0"/>
              <a:t>представления к праздникам, зональным и республиканским конкурсам и фестивалям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C00746-9371-4CD1-BF6C-B621F1F461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70"/>
          <a:stretch/>
        </p:blipFill>
        <p:spPr>
          <a:xfrm>
            <a:off x="767006" y="3429000"/>
            <a:ext cx="3673911" cy="277880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19F03-765D-49CC-22D0-334FFC43EE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56" y="3061469"/>
            <a:ext cx="2359098" cy="353864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4F2749-2EC4-4D9E-9EDE-95BEDD712D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/>
          <a:stretch/>
        </p:blipFill>
        <p:spPr>
          <a:xfrm>
            <a:off x="7570892" y="3428999"/>
            <a:ext cx="3643447" cy="284345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29135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FB8DB1-D640-444E-8B97-24E4445BD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3" r="19906"/>
          <a:stretch/>
        </p:blipFill>
        <p:spPr>
          <a:xfrm>
            <a:off x="1081878" y="1741174"/>
            <a:ext cx="2831037" cy="234161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7E76CA-1312-4046-A4B1-EBCB1233FA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2" r="30802" b="18204"/>
          <a:stretch/>
        </p:blipFill>
        <p:spPr>
          <a:xfrm>
            <a:off x="1136303" y="4506022"/>
            <a:ext cx="2776612" cy="268857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81A732-FAEF-4A87-BDB3-BEE6F9204B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r="22028"/>
          <a:stretch/>
        </p:blipFill>
        <p:spPr>
          <a:xfrm>
            <a:off x="7578550" y="1807654"/>
            <a:ext cx="3531572" cy="234161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AFFB99-2B67-4FEB-8CB9-62BD949FC2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2" r="11840"/>
          <a:stretch/>
        </p:blipFill>
        <p:spPr>
          <a:xfrm>
            <a:off x="7578550" y="4989920"/>
            <a:ext cx="3589103" cy="230427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F2337F-0C3A-4A01-B272-6C7BE4D0EB8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8753" y="2715672"/>
            <a:ext cx="2913958" cy="39574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4" y="6251812"/>
            <a:ext cx="1530882" cy="12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75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F7A959-D378-44B5-95CF-9B49DDA9F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24" y="1206633"/>
            <a:ext cx="4457700" cy="29718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8A0813-131E-4C22-BE24-2F538529F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05" y="4607943"/>
            <a:ext cx="4457700" cy="29718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C85B56-A9F6-4B23-9DB9-9EC530E85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24" y="4607943"/>
            <a:ext cx="4457700" cy="29718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55" y="6216943"/>
            <a:ext cx="1530882" cy="12821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1F3569-712E-455E-9FD6-D3FC68482B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05" y="1206633"/>
            <a:ext cx="4534109" cy="302273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74006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BC9F24-82E0-4817-88D2-E511CFC8A958}"/>
              </a:ext>
            </a:extLst>
          </p:cNvPr>
          <p:cNvSpPr/>
          <p:nvPr/>
        </p:nvSpPr>
        <p:spPr>
          <a:xfrm>
            <a:off x="939305" y="1200036"/>
            <a:ext cx="102001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	На сегодняшний день студию посещают не только молодые проживающие учреждения, но и пожилые и </a:t>
            </a:r>
            <a:r>
              <a:rPr lang="ru-RU" sz="2800" dirty="0" err="1"/>
              <a:t>маломобильные</a:t>
            </a:r>
            <a:r>
              <a:rPr lang="ru-RU" sz="2800" dirty="0"/>
              <a:t> опекаемые.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25D47-7BE0-4BFE-A6D4-D02FB69BC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2785403"/>
            <a:ext cx="3242771" cy="432369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5B4779-135B-4F26-97DF-64DC5FE51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04" y="2785403"/>
            <a:ext cx="3242771" cy="432369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D74823-62CE-4AD4-9CA0-7968A8D2C9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55" y="2785403"/>
            <a:ext cx="3242771" cy="432369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60679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8B7FAD-96AA-4F9E-93FE-43CF57D24060}"/>
              </a:ext>
            </a:extLst>
          </p:cNvPr>
          <p:cNvSpPr/>
          <p:nvPr/>
        </p:nvSpPr>
        <p:spPr>
          <a:xfrm>
            <a:off x="1084521" y="1266402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Кукольный театр в отделениях милосердия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DFBC9F-F6D1-4F6B-964B-410C580623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8" b="13218"/>
          <a:stretch/>
        </p:blipFill>
        <p:spPr>
          <a:xfrm>
            <a:off x="1217335" y="4853496"/>
            <a:ext cx="2802516" cy="289083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5571D0-D13B-4201-96FB-733DDE162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53" y="1927971"/>
            <a:ext cx="3043919" cy="270687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3249C7-323E-48B7-922A-69BB08648E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21" y="1927971"/>
            <a:ext cx="3596946" cy="269771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196C56-5D5C-49CC-AE5C-3B7C98DAB7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/>
          <a:stretch/>
        </p:blipFill>
        <p:spPr>
          <a:xfrm>
            <a:off x="8081905" y="4875256"/>
            <a:ext cx="2802517" cy="284731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843EB8-B3DD-4F37-8844-9B384AF673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4" r="5176"/>
          <a:stretch/>
        </p:blipFill>
        <p:spPr>
          <a:xfrm>
            <a:off x="4701199" y="4875256"/>
            <a:ext cx="2699358" cy="284731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9983085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242</Words>
  <Application>Microsoft Office PowerPoint</Application>
  <PresentationFormat>Широкоэкранный</PresentationFormat>
  <Paragraphs>26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POWER-PC</dc:creator>
  <cp:lastModifiedBy>POWER-PC</cp:lastModifiedBy>
  <cp:revision>45</cp:revision>
  <dcterms:created xsi:type="dcterms:W3CDTF">2022-10-31T05:02:19Z</dcterms:created>
  <dcterms:modified xsi:type="dcterms:W3CDTF">2022-11-08T03:34:20Z</dcterms:modified>
</cp:coreProperties>
</file>