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8" r:id="rId6"/>
    <p:sldId id="267" r:id="rId7"/>
    <p:sldId id="264" r:id="rId8"/>
    <p:sldId id="259" r:id="rId9"/>
    <p:sldId id="262" r:id="rId10"/>
    <p:sldId id="263" r:id="rId11"/>
    <p:sldId id="266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5208-C6CA-47F0-9267-235088AF88F1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8D523-14B9-4342-BB63-599F017F0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0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8D523-14B9-4342-BB63-599F017F0E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4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35C8D7F-B1C5-4923-8D89-0F9CD9792443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72B289-915B-4CEC-96CF-3E7223977B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24281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6700" b="1" dirty="0" smtClean="0">
                <a:effectLst/>
                <a:latin typeface="Times New Roman"/>
                <a:ea typeface="Calibri"/>
              </a:rPr>
              <a:t>Проект </a:t>
            </a:r>
            <a:r>
              <a:rPr lang="ru-RU" sz="6700" b="1" dirty="0" smtClean="0">
                <a:effectLst/>
                <a:latin typeface="Times New Roman"/>
                <a:ea typeface="Calibri"/>
              </a:rPr>
              <a:t>«75 добрых дел»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029200"/>
            <a:ext cx="6400800" cy="16401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75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11810"/>
            <a:ext cx="8229600" cy="446449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участников проекта будет исходить инициатива по его продолжению;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увеличится количество школьников, желающих помочь тем, кто нуждается в помощи;</a:t>
            </a:r>
          </a:p>
          <a:p>
            <a:pPr lvl="0" algn="just">
              <a:buClr>
                <a:srgbClr val="31B6FD"/>
              </a:buClr>
            </a:pPr>
            <a:r>
              <a:rPr lang="ru-RU" sz="2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 </a:t>
            </a: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милосердное, бережное </a:t>
            </a:r>
            <a:r>
              <a:rPr lang="ru-RU" sz="2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внимательное отношение </a:t>
            </a: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пожилому населению;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</a:t>
            </a:r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окончании деятельности проекта мы предполагаем, 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что:</a:t>
            </a:r>
            <a:endParaRPr lang="ru-RU" sz="3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5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1" y="2132856"/>
            <a:ext cx="7823200" cy="4464496"/>
          </a:xfrm>
        </p:spPr>
        <p:txBody>
          <a:bodyPr>
            <a:normAutofit/>
          </a:bodyPr>
          <a:lstStyle/>
          <a:p>
            <a:pPr lvl="0" algn="just">
              <a:buClr>
                <a:srgbClr val="31B6FD"/>
              </a:buClr>
            </a:pPr>
            <a:r>
              <a:rPr lang="ru-RU" sz="2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рост социальной и общественной активности</a:t>
            </a: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Clr>
                <a:srgbClr val="31B6FD"/>
              </a:buClr>
            </a:pP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создадутся </a:t>
            </a:r>
            <a:r>
              <a:rPr lang="ru-RU" sz="28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общения, укрепления духовных связей между разными поколениями на основе общих интересов</a:t>
            </a:r>
            <a:r>
              <a:rPr lang="ru-RU" sz="28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бытовых проблем пенсионеров, путём организации трудовой деятельности участников проекта.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99392"/>
            <a:ext cx="8219256" cy="4377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80920" cy="464137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каждый будет делать добро в силу своих возможностей, то возможности добра станут беспредельными».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396044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9"/>
            <a:ext cx="410445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12776"/>
            <a:ext cx="8028880" cy="15121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/>
                <a:ea typeface="Calibri"/>
              </a:rPr>
              <a:t>*</a:t>
            </a:r>
            <a:r>
              <a:rPr lang="ru-RU" dirty="0" smtClean="0">
                <a:effectLst/>
                <a:latin typeface="Times New Roman"/>
                <a:ea typeface="Calibri"/>
              </a:rPr>
              <a:t> пожилые люди, ветераны труда и учителя-пенсионеры, проживающие в поселке Волот.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Целевая аудитория проекта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417646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32048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4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8280919" cy="4065315"/>
          </a:xfrm>
        </p:spPr>
        <p:txBody>
          <a:bodyPr/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потребность одиноких пенсионеров в бытовой помощи;</a:t>
            </a:r>
            <a:endParaRPr lang="ru-RU" sz="28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/>
                <a:ea typeface="Calibri"/>
                <a:cs typeface="Times New Roman"/>
              </a:rPr>
              <a:t> желание пожилых жителей п. Волот в общении с подрастающим поколением, и передачи им своих знаний и человеческого опыта.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Критерии отбора целевой аудитории: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791"/>
            <a:ext cx="41764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0324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9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91056"/>
            <a:ext cx="8640960" cy="5006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существует недостаток в общении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пожилыми людьми. Социальный проект направлен на формирование у школьников и молодежи духовно-нравственных качеств: милосердия, отзывчивости, сострадания, сочувствия, уважения, культуры социального служения как важного фактора развития современного общества, а также на оказание практической посильной помощи и поддержки пожилым людям в решении их бытовых проблем путем развития взаимных интересов, совместных дел и общения. 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9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страны через судьбы старших, подрастающее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молодое поколение учится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ответственности, уважению к старшим и сохранению исторической преемственности поколений. 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579295" cy="550547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effectLst/>
                <a:latin typeface="Times New Roman"/>
                <a:ea typeface="Calibri"/>
              </a:rPr>
              <a:t>привлечение школьников, молодежи к участию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в добровольческой и </a:t>
            </a:r>
            <a:r>
              <a:rPr lang="ru-RU" sz="2800" dirty="0" smtClean="0">
                <a:effectLst/>
                <a:latin typeface="Times New Roman"/>
                <a:ea typeface="Calibri"/>
              </a:rPr>
              <a:t>благотворительной деятельности, направленной на оказание помощи пожилым нуждающимся</a:t>
            </a:r>
            <a:r>
              <a:rPr lang="ru-RU" sz="2800" dirty="0">
                <a:latin typeface="Times New Roman"/>
                <a:ea typeface="Calibri"/>
              </a:rPr>
              <a:t>, </a:t>
            </a:r>
            <a:r>
              <a:rPr lang="ru-RU" sz="2800" dirty="0" smtClean="0">
                <a:latin typeface="Times New Roman"/>
                <a:ea typeface="Calibri"/>
              </a:rPr>
              <a:t>а также укрепление </a:t>
            </a:r>
            <a:r>
              <a:rPr lang="ru-RU" sz="2800" dirty="0">
                <a:latin typeface="Times New Roman"/>
                <a:ea typeface="Calibri"/>
              </a:rPr>
              <a:t>духовной связи молодого и старшего поколений.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algn="just"/>
            <a:endParaRPr lang="ru-RU" sz="2800" dirty="0" smtClean="0">
              <a:effectLst/>
              <a:latin typeface="Times New Roman"/>
              <a:ea typeface="Calibri"/>
            </a:endParaRPr>
          </a:p>
          <a:p>
            <a:pPr algn="just"/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5"/>
            <a:ext cx="4176464" cy="3596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5"/>
            <a:ext cx="4104456" cy="35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9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5" y="980728"/>
            <a:ext cx="8245028" cy="5112568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заинтересовать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увлечь молодежь творить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добро и проявлять милосердие, сострадание, отзывчивость к ближним;</a:t>
            </a: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организовать общение и совместный досуг молодежи с пожилыми людьми;</a:t>
            </a: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укрепить духовную связь между молодым и старшим поколениями;</a:t>
            </a: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организовать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молодежь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заботу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поддержку  старшего поколения; </a:t>
            </a: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оказать посильную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адресную помощь пожилым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людям п. Волот.</a:t>
            </a: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55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814733" cy="446449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коллективные творческие дела и акции;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пожилыми людьми (общение и совместный досуг);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 с Администрацией Волотовского муниципального района;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отрудничество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комплексным центром по социальному обслуживанию населения;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трудовой десант (оказание адресной помощи)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достижения и выполнения намеченных целей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4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380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Candara</vt:lpstr>
      <vt:lpstr>Symbol</vt:lpstr>
      <vt:lpstr>Times New Roman</vt:lpstr>
      <vt:lpstr>Волна</vt:lpstr>
      <vt:lpstr> Проект «75 добрых дел»</vt:lpstr>
      <vt:lpstr>Целевая аудитория проекта</vt:lpstr>
      <vt:lpstr>Критерии отбора целевой аудитории:</vt:lpstr>
      <vt:lpstr>Презентация PowerPoint</vt:lpstr>
      <vt:lpstr>Актуальность</vt:lpstr>
      <vt:lpstr>Презентация PowerPoint</vt:lpstr>
      <vt:lpstr>Цель:</vt:lpstr>
      <vt:lpstr>Задачи:</vt:lpstr>
      <vt:lpstr>Методы достижения и выполнения намеченных целей</vt:lpstr>
      <vt:lpstr>По окончании деятельности проекта мы предполагаем, что:</vt:lpstr>
      <vt:lpstr>Презентация PowerPoint</vt:lpstr>
      <vt:lpstr>Девиз: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«МЫ ВМЕСТЕ» проект «Зов сердца»</dc:title>
  <dc:creator>Малышева Дарья Николаевна</dc:creator>
  <cp:lastModifiedBy>1</cp:lastModifiedBy>
  <cp:revision>38</cp:revision>
  <dcterms:created xsi:type="dcterms:W3CDTF">2020-03-05T08:22:26Z</dcterms:created>
  <dcterms:modified xsi:type="dcterms:W3CDTF">2020-04-02T13:50:08Z</dcterms:modified>
</cp:coreProperties>
</file>