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361" r:id="rId2"/>
    <p:sldId id="362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411" r:id="rId17"/>
    <p:sldId id="412" r:id="rId18"/>
    <p:sldId id="271" r:id="rId19"/>
    <p:sldId id="274" r:id="rId20"/>
    <p:sldId id="409" r:id="rId21"/>
    <p:sldId id="291" r:id="rId22"/>
    <p:sldId id="410" r:id="rId23"/>
    <p:sldId id="282" r:id="rId24"/>
    <p:sldId id="304" r:id="rId25"/>
    <p:sldId id="305" r:id="rId26"/>
    <p:sldId id="306" r:id="rId27"/>
    <p:sldId id="302" r:id="rId28"/>
    <p:sldId id="303" r:id="rId29"/>
    <p:sldId id="278" r:id="rId30"/>
    <p:sldId id="279" r:id="rId31"/>
    <p:sldId id="307" r:id="rId32"/>
    <p:sldId id="308" r:id="rId33"/>
    <p:sldId id="312" r:id="rId34"/>
    <p:sldId id="313" r:id="rId35"/>
    <p:sldId id="314" r:id="rId36"/>
    <p:sldId id="315" r:id="rId37"/>
    <p:sldId id="329" r:id="rId38"/>
    <p:sldId id="331" r:id="rId39"/>
    <p:sldId id="335" r:id="rId40"/>
    <p:sldId id="337" r:id="rId41"/>
    <p:sldId id="332" r:id="rId42"/>
    <p:sldId id="341" r:id="rId43"/>
    <p:sldId id="321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-24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02183C-AFED-4979-820D-BE67D7E2091F}" type="datetimeFigureOut">
              <a:rPr lang="ru-RU" smtClean="0"/>
              <a:t>22.09.2024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8ED342-551D-47FF-A0F8-1522F4EC1A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8760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536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AE24D76-2450-4477-BA23-4FE800C5D8D6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794973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D:\Работа школа\воспитание в школе\большие мероприятия\BQYPZ_QQMl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6134" y="-106362"/>
            <a:ext cx="3438956" cy="4568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Работа школа\воспитание в школе\большие мероприятия\вечер памяти и кубок героев\HKhbUhGvN2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724" y="1"/>
            <a:ext cx="3227850" cy="2420888"/>
          </a:xfrm>
          <a:prstGeom prst="rect">
            <a:avLst/>
          </a:prstGeom>
          <a:noFill/>
          <a:effectLst>
            <a:glow>
              <a:schemeClr val="bg1">
                <a:alpha val="40000"/>
              </a:schemeClr>
            </a:glow>
            <a:reflection stA="44000" endPos="6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D:\Работа школа\воспитание в школе\большие мероприятия\новый год\CMAdnQGDDn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61048"/>
            <a:ext cx="5965645" cy="335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Работа школа\воспитание в школе\большие мероприятия\Масленица\RvyVG6BMKHw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644" y="2157423"/>
            <a:ext cx="3178355" cy="4767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:\Работа школа\воспитание в школе\большие мероприятия\орлята\ZuSGTpZZveQ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600" y="1"/>
            <a:ext cx="3409218" cy="256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 descr="C:\Documents and Settings\Школа\Рабочий стол\мои документы\фото\фото 2008\фото анне\фото те\Эмблема1.bmp"/>
          <p:cNvPicPr/>
          <p:nvPr/>
        </p:nvPicPr>
        <p:blipFill>
          <a:blip r:embed="rId8" cstate="print">
            <a:lum bright="10000"/>
          </a:blip>
          <a:srcRect l="266" r="3963" b="9903"/>
          <a:stretch>
            <a:fillRect/>
          </a:stretch>
        </p:blipFill>
        <p:spPr bwMode="auto">
          <a:xfrm>
            <a:off x="2470366" y="1556792"/>
            <a:ext cx="3639912" cy="3336687"/>
          </a:xfrm>
          <a:prstGeom prst="ellipse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784158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ru-RU" dirty="0" smtClean="0"/>
              <a:t>2 день акции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D:\Работа школа\воспитание в школе\патриотическое\рука помощи\NArk5JQXCM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47381"/>
            <a:ext cx="7560840" cy="5670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877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D:\Работа школа\воспитание в школе\патриотическое\рука помощи\KDtOK4ho6X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9183829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877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D:\Работа школа\воспитание в школе\патриотическое\рука помощи\ingi3A3KWE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2656"/>
            <a:ext cx="9144000" cy="609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877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D:\Работа школа\воспитание в школе\патриотическое\рука помощи\OCC0vcwko9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9838"/>
            <a:ext cx="9144000" cy="627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877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D:\Работа школа\воспитание в школе\патриотическое\рука помощи\pGYt8JxW58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44000" cy="645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877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D:\Работа школа\воспитание в школе\патриотическое\рука помощи\fqIHro7gQ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877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0"/>
            <a:ext cx="8229600" cy="1143000"/>
          </a:xfrm>
        </p:spPr>
        <p:txBody>
          <a:bodyPr/>
          <a:lstStyle/>
          <a:p>
            <a:r>
              <a:rPr lang="ru-RU" dirty="0" smtClean="0"/>
              <a:t>Акция «Добрые руки»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СВЕТЛАНА\Downloads\oZmTwSZGOR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08681"/>
            <a:ext cx="7344816" cy="58214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5184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C:\Users\СВЕТЛАНА\Downloads\Qk5-lAFs1S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28911"/>
            <a:ext cx="7488832" cy="64001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82288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0"/>
            <a:ext cx="8229600" cy="1143000"/>
          </a:xfrm>
        </p:spPr>
        <p:txBody>
          <a:bodyPr/>
          <a:lstStyle/>
          <a:p>
            <a:r>
              <a:rPr lang="ru-RU" dirty="0" smtClean="0"/>
              <a:t>Операция «Память»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D:\Работа школа\воспитание в школе\патриотическое\уборка территории памятника\s_k_7Y8gJq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44" y="890717"/>
            <a:ext cx="7704856" cy="5778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877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D:\Работа школа\воспитание в школе\патриотическое\уборка территории памятника\sBQF_1TEe2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83688" cy="7037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877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18379"/>
            <a:ext cx="9184944" cy="60212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6978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СВЕТЛАНА\Downloads\08TrCw6x6U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6" y="779710"/>
            <a:ext cx="4392487" cy="57086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СВЕТЛАНА\Downloads\oYhGXM1iRcQ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628" y="779710"/>
            <a:ext cx="4286771" cy="57086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46959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579296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Всероссийская акция «Крокус памяти»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D:\Работа школа\воспитание в школе\патриотическое\крокус\0AukiCK-nn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72932"/>
            <a:ext cx="7776864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878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579296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Всероссийская акция «Голуби мира»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СВЕТЛАНА\Downloads\N-_lURx8vx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56" y="811189"/>
            <a:ext cx="7992888" cy="60133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750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208" y="35201"/>
            <a:ext cx="8229600" cy="1143000"/>
          </a:xfrm>
        </p:spPr>
        <p:txBody>
          <a:bodyPr>
            <a:normAutofit/>
          </a:bodyPr>
          <a:lstStyle/>
          <a:p>
            <a:r>
              <a:rPr lang="ru-RU" dirty="0" smtClean="0"/>
              <a:t>Осенняя полоса препятствий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СВЕТЛАНА\Downloads\kRdUFDJFUr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4" y="1700808"/>
            <a:ext cx="9045472" cy="41764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878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-243408"/>
            <a:ext cx="8229600" cy="1143000"/>
          </a:xfrm>
        </p:spPr>
        <p:txBody>
          <a:bodyPr/>
          <a:lstStyle/>
          <a:p>
            <a:r>
              <a:rPr lang="ru-RU" dirty="0" smtClean="0"/>
              <a:t>Дни добрых дел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1986" name="Picture 2" descr="D:\Работа школа\воспитание в школе\большие мероприятия\геронтология\-G8uwLhUfy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57" y="692696"/>
            <a:ext cx="8028195" cy="6021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878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3010" name="Picture 2" descr="D:\Работа школа\воспитание в школе\большие мероприятия\геронтология\ak_TWyfWgc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3564395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1" name="Picture 3" descr="D:\Работа школа\воспитание в школе\большие мероприятия\геронтология\JLUaQOBKxM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139" y="188640"/>
            <a:ext cx="4860540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878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4034" name="Picture 2" descr="D:\Работа школа\воспитание в школе\большие мероприятия\геронтология\DjLIP_7IsU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645" y="9925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878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5058" name="Picture 2" descr="D:\Работа школа\воспитание в школе\большие мероприятия\геронтология\SkBM36qd9_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880" y="394478"/>
            <a:ext cx="9144001" cy="6093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878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6082" name="Picture 2" descr="D:\Работа школа\воспитание в школе\большие мероприятия\геронтология\a428cV2ABX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32656"/>
            <a:ext cx="9144001" cy="6093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878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7106" name="Picture 2" descr="D:\Работа школа\воспитание в школе\большие мероприятия\геронтология\l4pQnF2O3o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712" y="206290"/>
            <a:ext cx="9374231" cy="6247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877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610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Проведение общешкольных </a:t>
            </a:r>
            <a:r>
              <a:rPr lang="ru-RU" dirty="0" err="1" smtClean="0"/>
              <a:t>ленеек</a:t>
            </a:r>
            <a:endParaRPr lang="ru-RU" dirty="0"/>
          </a:p>
        </p:txBody>
      </p:sp>
      <p:pic>
        <p:nvPicPr>
          <p:cNvPr id="5" name="Picture 2" descr="D:\Работа школа\Советник\Для презентации\4uzVeqxv34w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936000"/>
            <a:ext cx="8784975" cy="58543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6916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8130" name="Picture 2" descr="D:\Работа школа\воспитание в школе\большие мероприятия\геронтология\w1j3z63Znp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3" y="1"/>
            <a:ext cx="9201803" cy="6901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877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278" y="-99392"/>
            <a:ext cx="8229600" cy="1143000"/>
          </a:xfrm>
        </p:spPr>
        <p:txBody>
          <a:bodyPr/>
          <a:lstStyle/>
          <a:p>
            <a:r>
              <a:rPr lang="ru-RU" dirty="0" smtClean="0"/>
              <a:t>Вечер памяти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9154" name="Picture 2" descr="D:\Работа школа\воспитание в школе\большие мероприятия\вечер памяти и кубок героев\SVWjvjtcT1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83" y="836712"/>
            <a:ext cx="7897390" cy="5923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878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260"/>
            <a:ext cx="8229600" cy="1143000"/>
          </a:xfrm>
        </p:spPr>
        <p:txBody>
          <a:bodyPr/>
          <a:lstStyle/>
          <a:p>
            <a:r>
              <a:rPr lang="ru-RU" dirty="0" smtClean="0"/>
              <a:t>Эстафета на Кубок Героев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0178" name="Picture 2" descr="D:\Работа школа\воспитание в школе\большие мероприятия\вечер памяти и кубок героев\koHdmQ4DPR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908720"/>
            <a:ext cx="8428228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878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4274" name="Picture 2" descr="D:\Работа школа\воспитание в школе\большие мероприятия\вечер памяти и кубок героев\KyZtPIBQqH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52522"/>
            <a:ext cx="4248472" cy="6372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5" name="Picture 3" descr="D:\Работа школа\воспитание в школе\большие мероприятия\вечер памяти и кубок героев\P2xoZfzvMB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52522"/>
            <a:ext cx="4248472" cy="637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878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171400"/>
            <a:ext cx="8229600" cy="1143000"/>
          </a:xfrm>
        </p:spPr>
        <p:txBody>
          <a:bodyPr/>
          <a:lstStyle/>
          <a:p>
            <a:r>
              <a:rPr lang="ru-RU" dirty="0" smtClean="0"/>
              <a:t>День защитника Отечества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6322" name="Picture 2" descr="D:\Работа школа\воспитание в школе\большие мероприятия\23 февраля\HrUMqYZk3A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783722"/>
            <a:ext cx="7691512" cy="5776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878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7346" name="Picture 2" descr="D:\Работа школа\воспитание в школе\большие мероприятия\23 февраля\lxM6mXscBA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8" y="188640"/>
            <a:ext cx="8691121" cy="652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878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8370" name="Picture 2" descr="D:\Работа школа\воспитание в школе\большие мероприятия\23 февраля\yq5WZYqkhc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712968" cy="653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878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171400"/>
            <a:ext cx="8229600" cy="1143000"/>
          </a:xfrm>
        </p:spPr>
        <p:txBody>
          <a:bodyPr/>
          <a:lstStyle/>
          <a:p>
            <a:r>
              <a:rPr lang="ru-RU" dirty="0" smtClean="0"/>
              <a:t>Новый год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8610" name="Picture 2" descr="D:\Работа школа\воспитание в школе\большие мероприятия\новый год\CMAdnQGDD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79" y="1052736"/>
            <a:ext cx="870496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878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0658" name="Picture 2" descr="D:\Работа школа\воспитание в школе\большие мероприятия\новый год\_4kAt16ciE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8028"/>
            <a:ext cx="3677848" cy="6543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59" name="Picture 3" descr="D:\Работа школа\воспитание в школе\большие мероприятия\новый год\0fyU9UvFL-Q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94129"/>
            <a:ext cx="3672408" cy="653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878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4754" name="Picture 2" descr="D:\2024\Новая папка (3)\DCIM\101D3200\EH5A97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8640959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878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5452" y="-99392"/>
            <a:ext cx="8229600" cy="1143000"/>
          </a:xfrm>
        </p:spPr>
        <p:txBody>
          <a:bodyPr/>
          <a:lstStyle/>
          <a:p>
            <a:r>
              <a:rPr lang="ru-RU" dirty="0" smtClean="0"/>
              <a:t>Акция «Посылка солдату»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D:\Работа школа\воспитание в школе\патриотическое\посылка солдату\NH9uTMqlD7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89630"/>
            <a:ext cx="7848872" cy="5886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877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5778" name="Picture 2" descr="D:\2024\Новая папка (3)\DCIM\101D3200\EH5A98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71" y="548680"/>
            <a:ext cx="8640960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878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682" name="Picture 2" descr="D:\Работа школа\воспитание в школе\большие мероприятия\новый год\tlTaNCWSWJ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880"/>
            <a:ext cx="9178507" cy="6883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878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171400"/>
            <a:ext cx="8229600" cy="1143000"/>
          </a:xfrm>
        </p:spPr>
        <p:txBody>
          <a:bodyPr/>
          <a:lstStyle/>
          <a:p>
            <a:r>
              <a:rPr lang="ru-RU" dirty="0" smtClean="0"/>
              <a:t>Масленица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0114" name="Picture 2" descr="D:\Работа школа\воспитание в школе\большие мероприятия\Масленица\mOvbn2YXWa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71" y="764704"/>
            <a:ext cx="8545301" cy="5694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878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1138" name="Picture 2" descr="D:\Работа школа\воспитание в школе\большие мероприятия\Масленица\RvyVG6BMKH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135" y="265718"/>
            <a:ext cx="4173084" cy="625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39" name="Picture 3" descr="D:\Работа школа\воспитание в школе\большие мероприятия\Масленица\tZA3U0-tRF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5719"/>
            <a:ext cx="4173082" cy="625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878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D:\Работа школа\воспитание в школе\патриотическое\посылка солдату\4hw1LZ0gv-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338"/>
            <a:ext cx="4860540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Работа школа\воспитание в школе\патриотическое\посылка солдату\8chxnjZgg9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22747"/>
            <a:ext cx="4896544" cy="6474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877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6786" y="-243408"/>
            <a:ext cx="8229600" cy="1143000"/>
          </a:xfrm>
        </p:spPr>
        <p:txBody>
          <a:bodyPr/>
          <a:lstStyle/>
          <a:p>
            <a:r>
              <a:rPr lang="ru-RU" dirty="0" smtClean="0"/>
              <a:t>Акция «Рука помощи»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D:\Работа школа\воспитание в школе\патриотическое\рука помощи\jDX237zBqq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40452"/>
            <a:ext cx="8028384" cy="60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877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ru-RU" dirty="0" smtClean="0"/>
              <a:t>1 день акции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D:\Работа школа\воспитание в школе\патриотическое\рука помощи\D1TbvO3S67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08720"/>
            <a:ext cx="7657382" cy="571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877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D:\Работа школа\воспитание в школе\патриотическое\рука помощи\nP596nxlc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877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D:\Работа школа\воспитание в школе\патриотическое\рука помощи\L17T35IH1I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9144000" cy="609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877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658</TotalTime>
  <Words>59</Words>
  <Application>Microsoft Office PowerPoint</Application>
  <PresentationFormat>Экран (4:3)</PresentationFormat>
  <Paragraphs>17</Paragraphs>
  <Slides>43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Тема Office</vt:lpstr>
      <vt:lpstr>Презентация PowerPoint</vt:lpstr>
      <vt:lpstr>Презентация PowerPoint</vt:lpstr>
      <vt:lpstr>Проведение общешкольных ленеек</vt:lpstr>
      <vt:lpstr>Акция «Посылка солдату»</vt:lpstr>
      <vt:lpstr>Презентация PowerPoint</vt:lpstr>
      <vt:lpstr>Акция «Рука помощи»</vt:lpstr>
      <vt:lpstr>1 день акции</vt:lpstr>
      <vt:lpstr>Презентация PowerPoint</vt:lpstr>
      <vt:lpstr>Презентация PowerPoint</vt:lpstr>
      <vt:lpstr>2 день акции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Акция «Добрые руки»</vt:lpstr>
      <vt:lpstr>Презентация PowerPoint</vt:lpstr>
      <vt:lpstr>Операция «Память»</vt:lpstr>
      <vt:lpstr>Презентация PowerPoint</vt:lpstr>
      <vt:lpstr>Презентация PowerPoint</vt:lpstr>
      <vt:lpstr>Всероссийская акция «Крокус памяти»</vt:lpstr>
      <vt:lpstr>Всероссийская акция «Голуби мира»</vt:lpstr>
      <vt:lpstr>Осенняя полоса препятствий</vt:lpstr>
      <vt:lpstr>Дни добрых дел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Вечер памяти</vt:lpstr>
      <vt:lpstr>Эстафета на Кубок Героев</vt:lpstr>
      <vt:lpstr>Презентация PowerPoint</vt:lpstr>
      <vt:lpstr>День защитника Отечества</vt:lpstr>
      <vt:lpstr>Презентация PowerPoint</vt:lpstr>
      <vt:lpstr>Презентация PowerPoint</vt:lpstr>
      <vt:lpstr>Новый год</vt:lpstr>
      <vt:lpstr>Презентация PowerPoint</vt:lpstr>
      <vt:lpstr>Презентация PowerPoint</vt:lpstr>
      <vt:lpstr>Презентация PowerPoint</vt:lpstr>
      <vt:lpstr>Презентация PowerPoint</vt:lpstr>
      <vt:lpstr>Масленица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Патриотическое воспитание в школе</dc:title>
  <dc:creator>ЛЮБОВЬ</dc:creator>
  <cp:lastModifiedBy>СВЕТЛАНА</cp:lastModifiedBy>
  <cp:revision>44</cp:revision>
  <dcterms:created xsi:type="dcterms:W3CDTF">2024-04-17T19:36:28Z</dcterms:created>
  <dcterms:modified xsi:type="dcterms:W3CDTF">2024-09-22T11:17:10Z</dcterms:modified>
</cp:coreProperties>
</file>