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9" r:id="rId18"/>
    <p:sldId id="272" r:id="rId19"/>
    <p:sldId id="273" r:id="rId20"/>
    <p:sldId id="274" r:id="rId21"/>
    <p:sldId id="276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CF16E-3855-40F1-AB79-9E5C4EA15E5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0D55-5CD3-4149-BD12-35FE5373B0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0D55-5CD3-4149-BD12-35FE5373B04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Награждение участников</a:t>
            </a:r>
            <a:r>
              <a:rPr lang="ru-RU" baseline="0" dirty="0"/>
              <a:t> </a:t>
            </a:r>
            <a:r>
              <a:rPr lang="ru-RU" baseline="0" dirty="0" err="1"/>
              <a:t>Доброфест</a:t>
            </a:r>
            <a:r>
              <a:rPr lang="ru-RU" baseline="0" dirty="0"/>
              <a:t> 2023 г Азов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0D55-5CD3-4149-BD12-35FE5373B04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Фонд</a:t>
            </a:r>
            <a:r>
              <a:rPr lang="ru-RU" baseline="0" dirty="0"/>
              <a:t> Возрождение и Волонтерское Движение Рука Помощи Донбассу (Команда Деда)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0D55-5CD3-4149-BD12-35FE5373B04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828799"/>
          </a:xfrm>
        </p:spPr>
        <p:txBody>
          <a:bodyPr>
            <a:normAutofit/>
          </a:bodyPr>
          <a:lstStyle/>
          <a:p>
            <a:r>
              <a:rPr lang="ru-RU" sz="3600" kern="800" dirty="0">
                <a:latin typeface="Times New Roman" pitchFamily="18" charset="0"/>
                <a:cs typeface="Times New Roman" pitchFamily="18" charset="0"/>
              </a:rPr>
              <a:t>Фонд Возрождение </a:t>
            </a:r>
            <a:br>
              <a:rPr lang="ru-RU" sz="3600" kern="8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kern="800" dirty="0">
                <a:latin typeface="Times New Roman" pitchFamily="18" charset="0"/>
                <a:cs typeface="Times New Roman" pitchFamily="18" charset="0"/>
              </a:rPr>
              <a:t>и Волонтерское Движение </a:t>
            </a:r>
            <a:br>
              <a:rPr lang="ru-RU" sz="3600" kern="8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kern="800" dirty="0">
                <a:latin typeface="Times New Roman" pitchFamily="18" charset="0"/>
                <a:cs typeface="Times New Roman" pitchFamily="18" charset="0"/>
              </a:rPr>
              <a:t>Рука Помощи Донбассу (Команда Деда)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65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Пользователь\Desktop\НОД\Рука Помощи\Продвижение  Акции\Логотипы\Рука помощи команда Де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33600"/>
            <a:ext cx="4467225" cy="446722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ru-RU" dirty="0" err="1"/>
              <a:t>Масксети</a:t>
            </a:r>
            <a:endParaRPr lang="ru-RU" dirty="0"/>
          </a:p>
        </p:txBody>
      </p:sp>
      <p:pic>
        <p:nvPicPr>
          <p:cNvPr id="9218" name="Picture 2" descr="C:\Users\Пользователь\Desktop\НОД\Рука Помощи\Сайт РПД\Масксети\photo_2023-12-08_21-14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667489" cy="4953000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НОД\Рука Помощи\Сайт РПД\Масксети\photo_2023-12-08_21-14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3752850" cy="500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НОД\Рука Помощи\Сайт РПД\Акции Афанасьева\photo_2023-12-08_21-17-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169897" cy="6278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ru-RU" dirty="0" err="1"/>
              <a:t>ВкусноЦех</a:t>
            </a:r>
            <a:endParaRPr lang="ru-RU" dirty="0"/>
          </a:p>
        </p:txBody>
      </p:sp>
      <p:pic>
        <p:nvPicPr>
          <p:cNvPr id="4" name="Picture 2" descr="C:\Users\Пользователь\Desktop\НОД\Рука Помощи\Продвижение  Акции\Логотипы\Frame 45 (2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916363" cy="3916363"/>
          </a:xfrm>
          <a:prstGeom prst="rect">
            <a:avLst/>
          </a:prstGeom>
          <a:noFill/>
        </p:spPr>
      </p:pic>
      <p:pic>
        <p:nvPicPr>
          <p:cNvPr id="11266" name="Picture 2" descr="C:\Users\Пользователь\Desktop\НОД\Рука Помощи\Продвижение  Акции\Логотипы\ВкусноЦех Ростов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81176"/>
            <a:ext cx="4086224" cy="408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ru-RU" dirty="0" err="1"/>
              <a:t>ВкусноЦех</a:t>
            </a:r>
            <a:endParaRPr lang="ru-RU" dirty="0"/>
          </a:p>
        </p:txBody>
      </p:sp>
      <p:pic>
        <p:nvPicPr>
          <p:cNvPr id="12290" name="Picture 2" descr="C:\Users\Пользователь\Desktop\НОД\Рука Помощи\Сайт РПД\ВкусноЦех\photo_2023-12-08_19-17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099014" cy="4572000"/>
          </a:xfrm>
          <a:prstGeom prst="rect">
            <a:avLst/>
          </a:prstGeom>
          <a:noFill/>
        </p:spPr>
      </p:pic>
      <p:pic>
        <p:nvPicPr>
          <p:cNvPr id="12292" name="Picture 4" descr="C:\Users\Пользователь\Desktop\НОД\Рука Помощи\Сайт РПД\ВкусноЦех\photo_2023-12-08_19-33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959781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ru-RU" dirty="0" err="1"/>
              <a:t>ВкусноЦех</a:t>
            </a:r>
            <a:endParaRPr lang="ru-RU" dirty="0"/>
          </a:p>
        </p:txBody>
      </p:sp>
      <p:pic>
        <p:nvPicPr>
          <p:cNvPr id="6" name="Picture 3" descr="C:\Users\Пользователь\Desktop\НОД\Рука Помощи\Сайт РПД\ВкусноЦех\photo_2023-12-08_19-18-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386291" cy="4724400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НОД\Рука Помощи\Сайт РПД\ВкусноЦех\photo_2023-12-08_19-19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Мастеровой Цех</a:t>
            </a:r>
          </a:p>
        </p:txBody>
      </p:sp>
      <p:pic>
        <p:nvPicPr>
          <p:cNvPr id="14339" name="Picture 3" descr="C:\Users\Пользователь\Desktop\НОД\Рука Помощи\Продвижение  Акции\Логотипы\Мастерово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221163" cy="4221163"/>
          </a:xfrm>
          <a:prstGeom prst="rect">
            <a:avLst/>
          </a:prstGeom>
          <a:noFill/>
        </p:spPr>
      </p:pic>
      <p:pic>
        <p:nvPicPr>
          <p:cNvPr id="14340" name="Picture 4" descr="C:\Users\Пользователь\Desktop\НОД\Рука Помощи\Продвижение  Акции\Логотипы\10 Душевная комп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238624" cy="4238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Мастеровой Цех</a:t>
            </a:r>
          </a:p>
        </p:txBody>
      </p:sp>
      <p:pic>
        <p:nvPicPr>
          <p:cNvPr id="13315" name="Picture 3" descr="C:\Users\Пользователь\Desktop\НОД\Рука Помощи\Сайт РПД\Мастеровой Цех\WhatsApp Image 2024-01-10 at 17.40.5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3581400" cy="4775200"/>
          </a:xfrm>
          <a:prstGeom prst="rect">
            <a:avLst/>
          </a:prstGeom>
          <a:noFill/>
        </p:spPr>
      </p:pic>
      <p:pic>
        <p:nvPicPr>
          <p:cNvPr id="13316" name="Picture 4" descr="C:\Users\Пользователь\Desktop\НОД\Рука Помощи\Сайт РПД\Мастеровой Цех\WhatsApp Image 2023-12-28 at 13.01.28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595687" cy="4779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ДУШевная</a:t>
            </a:r>
            <a:r>
              <a:rPr lang="ru-RU" dirty="0"/>
              <a:t> компания Руки Помощи</a:t>
            </a:r>
          </a:p>
        </p:txBody>
      </p:sp>
      <p:pic>
        <p:nvPicPr>
          <p:cNvPr id="21506" name="Picture 2" descr="C:\Users\Пользователь\Desktop\НОД\Рука Помощи\Сайт РПД\Мастеровой Цех\WhatsApp Image 2023-12-12 at 13.47.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850" y="1835154"/>
            <a:ext cx="1977390" cy="3515360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НОД\Рука Помощи\Сайт РПД\Мастеровой Цех\WhatsApp Image 2023-12-15 at 19.13.34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35666"/>
            <a:ext cx="2743200" cy="4876799"/>
          </a:xfrm>
          <a:prstGeom prst="rect">
            <a:avLst/>
          </a:prstGeom>
          <a:noFill/>
        </p:spPr>
      </p:pic>
      <p:pic>
        <p:nvPicPr>
          <p:cNvPr id="21510" name="Picture 6" descr="C:\Users\Пользователь\Desktop\НОД\Рука Помощи\Сайт РПД\Мастеровой Цех\WhatsApp Image 2023-12-12 at 13.47.0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7312" y="1752600"/>
            <a:ext cx="2681287" cy="47667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СВОдный</a:t>
            </a:r>
            <a:r>
              <a:rPr lang="ru-RU" dirty="0"/>
              <a:t> отряд </a:t>
            </a:r>
            <a:br>
              <a:rPr lang="ru-RU" dirty="0"/>
            </a:br>
            <a:r>
              <a:rPr lang="ru-RU" dirty="0"/>
              <a:t>Санитарная Рука Помощи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Пользователь\Desktop\НОД\Рука Помощи\Продвижение  Акции\Логотипы\СВОдный отряд Санитарная Рука Помощи (РНД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3857625" cy="3857625"/>
          </a:xfrm>
          <a:prstGeom prst="rect">
            <a:avLst/>
          </a:prstGeom>
          <a:noFill/>
        </p:spPr>
      </p:pic>
      <p:pic>
        <p:nvPicPr>
          <p:cNvPr id="16387" name="Picture 3" descr="C:\Users\Пользователь\Desktop\НОД\Рука Помощи\Продвижение  Акции\Логотипы\СВОдный отряд Санитарная Рука Помощи (К Деда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343400" cy="4343400"/>
          </a:xfrm>
          <a:prstGeom prst="rect">
            <a:avLst/>
          </a:prstGeom>
          <a:noFill/>
        </p:spPr>
      </p:pic>
      <p:pic>
        <p:nvPicPr>
          <p:cNvPr id="16388" name="Picture 4" descr="C:\Users\Пользователь\Desktop\НОД\Рука Помощи\Продвижение  Акции\Логотипы\СВОдный отряд Санитарная Рука Помощи (РНД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6" y="17526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СВОдный</a:t>
            </a:r>
            <a:r>
              <a:rPr lang="ru-RU" dirty="0"/>
              <a:t> отряд </a:t>
            </a:r>
            <a:br>
              <a:rPr lang="ru-RU" dirty="0"/>
            </a:br>
            <a:r>
              <a:rPr lang="ru-RU" dirty="0"/>
              <a:t>Санитарная Рука Помощи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842217" cy="510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СВОдный</a:t>
            </a:r>
            <a:r>
              <a:rPr lang="ru-RU" dirty="0"/>
              <a:t> отряд </a:t>
            </a:r>
            <a:br>
              <a:rPr lang="ru-RU" dirty="0"/>
            </a:br>
            <a:r>
              <a:rPr lang="ru-RU" dirty="0"/>
              <a:t>Санитарная Рука Помощи</a:t>
            </a:r>
          </a:p>
        </p:txBody>
      </p:sp>
      <p:pic>
        <p:nvPicPr>
          <p:cNvPr id="17410" name="Picture 2" descr="C:\Users\Пользователь\Desktop\НОД\Рука Помощи\Сайт РПД\Санитарный\photo_2023-12-19_00-17-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3657600" cy="4876800"/>
          </a:xfrm>
          <a:prstGeom prst="rect">
            <a:avLst/>
          </a:prstGeom>
          <a:noFill/>
        </p:spPr>
      </p:pic>
      <p:pic>
        <p:nvPicPr>
          <p:cNvPr id="17411" name="Picture 3" descr="C:\Users\Пользователь\Desktop\НОД\Рука Помощи\Сайт РПД\Санитарный\photo_2023-12-19_00-18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66141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Направление Транспортный Цех</a:t>
            </a:r>
          </a:p>
        </p:txBody>
      </p:sp>
      <p:pic>
        <p:nvPicPr>
          <p:cNvPr id="18434" name="Picture 2" descr="C:\Users\Пользователь\Desktop\НОД\Рука Помощи\Продвижение  Акции\Логотипы\9, Транспортный красная машин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Транспортный Цех</a:t>
            </a:r>
          </a:p>
        </p:txBody>
      </p:sp>
      <p:pic>
        <p:nvPicPr>
          <p:cNvPr id="19458" name="Picture 2" descr="C:\Users\Пользователь\Desktop\НОД\Рука Помощи\Сайт РПД\Транспортный Цех\photo_2023-11-11_14-23-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394472" cy="4525963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Desktop\НОД\Рука Помощи\Сайт РПД\Транспортный Цех\photo_2023-12-04_00-27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Координаторы Движения</a:t>
            </a:r>
          </a:p>
        </p:txBody>
      </p:sp>
      <p:pic>
        <p:nvPicPr>
          <p:cNvPr id="20482" name="Picture 2" descr="C:\Users\Пользователь\Desktop\НОД\Рука Помощи\Сайт РПД\СМИ о нас\WhatsApp Image 2023-05-05 at 00.02.3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219" y="1371600"/>
            <a:ext cx="3939242" cy="5257800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НОД\Рука Помощи\Сайт РПД\Координаторы\WhatsApp Image 2024-01-08 at 03.13.5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3924300" cy="523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участникам СВО</a:t>
            </a:r>
          </a:p>
        </p:txBody>
      </p:sp>
      <p:pic>
        <p:nvPicPr>
          <p:cNvPr id="3074" name="Picture 2" descr="C:\Users\Пользователь\Desktop\НОД\Рука Помощи\Продвижение  Акции\Логотипы\8 логотип Донорство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Доноры для СВО</a:t>
            </a:r>
          </a:p>
        </p:txBody>
      </p:sp>
      <p:pic>
        <p:nvPicPr>
          <p:cNvPr id="4099" name="Picture 3" descr="C:\Users\Пользователь\Desktop\НОД\Рука Помощи\Сайт РПД\Доноры\photo_2024-01-08_03-17-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754636" cy="5006182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НОД\Рука Помощи\Сайт РПД\Доноры\photo_2024-01-08_03-17-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733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Швейный Цех</a:t>
            </a:r>
          </a:p>
        </p:txBody>
      </p:sp>
      <p:pic>
        <p:nvPicPr>
          <p:cNvPr id="5124" name="Picture 4" descr="C:\Users\Пользователь\Desktop\НОД\Рука Помощи\Продвижение  Акции\Логотипы\WhatsApp Image 2023-03-22 at 11.10.3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Швейный Цех</a:t>
            </a:r>
          </a:p>
        </p:txBody>
      </p:sp>
      <p:pic>
        <p:nvPicPr>
          <p:cNvPr id="4" name="Picture 3" descr="C:\Users\Пользователь\Desktop\НОД\Рука Помощи\Сайт РПД\Швейный\Пошивочный фарт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67" y="1295400"/>
            <a:ext cx="7774342" cy="5181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Швейный Цех</a:t>
            </a:r>
          </a:p>
        </p:txBody>
      </p:sp>
      <p:pic>
        <p:nvPicPr>
          <p:cNvPr id="6148" name="Picture 4" descr="C:\Users\Пользователь\Desktop\НОД\Рука Помощи\Сайт РПД\Швейный\photo_2023-12-06_01-29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749333" cy="5014781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Desktop\НОД\Рука Помощи\Сайт РПД\Швейный\photo_2023-11-17_19-54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732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ru-RU" dirty="0" err="1"/>
              <a:t>Масксети</a:t>
            </a:r>
            <a:endParaRPr lang="ru-RU" dirty="0"/>
          </a:p>
        </p:txBody>
      </p:sp>
      <p:pic>
        <p:nvPicPr>
          <p:cNvPr id="8194" name="Picture 2" descr="C:\Users\Пользователь\Desktop\НОД\Рука Помощи\Продвижение  Акции\Логотипы\WhatsApp Image 2023-04-17 at 21.51.4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ru-RU" dirty="0" err="1"/>
              <a:t>Масксети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Пользователь\Desktop\НОД\Рука Помощи\Сайт РПД\Масксети\photo_2023-10-23_13-05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3543300" cy="4724400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НОД\Рука Помощи\Сайт РПД\Масксети\photo_2023-10-23_13-05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100</Words>
  <Application>Microsoft Office PowerPoint</Application>
  <PresentationFormat>Экран (4:3)</PresentationFormat>
  <Paragraphs>26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Фонд Возрождение  и Волонтерское Движение  Рука Помощи Донбассу (Команда Деда)</vt:lpstr>
      <vt:lpstr>Презентация PowerPoint</vt:lpstr>
      <vt:lpstr>Помощь участникам СВО</vt:lpstr>
      <vt:lpstr>Направление Доноры для СВО</vt:lpstr>
      <vt:lpstr>Направление Швейный Цех</vt:lpstr>
      <vt:lpstr>Направление Швейный Цех</vt:lpstr>
      <vt:lpstr>Направление Швейный Цех</vt:lpstr>
      <vt:lpstr>Направление Масксети</vt:lpstr>
      <vt:lpstr>Направление Масксети</vt:lpstr>
      <vt:lpstr>Направление Масксети</vt:lpstr>
      <vt:lpstr>Презентация PowerPoint</vt:lpstr>
      <vt:lpstr>Направление ВкусноЦех</vt:lpstr>
      <vt:lpstr>Направление ВкусноЦех</vt:lpstr>
      <vt:lpstr>Направление ВкусноЦех</vt:lpstr>
      <vt:lpstr>Направление Мастеровой Цех</vt:lpstr>
      <vt:lpstr>Направление Мастеровой Цех</vt:lpstr>
      <vt:lpstr>ДУШевная компания Руки Помощи</vt:lpstr>
      <vt:lpstr>СВОдный отряд  Санитарная Рука Помощи</vt:lpstr>
      <vt:lpstr>СВОдный отряд  Санитарная Рука Помощи</vt:lpstr>
      <vt:lpstr>СВОдный отряд  Санитарная Рука Помощи</vt:lpstr>
      <vt:lpstr>Направление Транспортный Цех</vt:lpstr>
      <vt:lpstr>Направление Транспортный Цех</vt:lpstr>
      <vt:lpstr>Координаторы Движения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Волонтер Дон</cp:lastModifiedBy>
  <cp:revision>82</cp:revision>
  <dcterms:created xsi:type="dcterms:W3CDTF">2024-01-10T17:52:53Z</dcterms:created>
  <dcterms:modified xsi:type="dcterms:W3CDTF">2024-02-22T09:16:22Z</dcterms:modified>
</cp:coreProperties>
</file>