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764704"/>
            <a:ext cx="6172200" cy="592832"/>
          </a:xfrm>
        </p:spPr>
        <p:txBody>
          <a:bodyPr/>
          <a:lstStyle/>
          <a:p>
            <a:r>
              <a:rPr lang="ru-RU" dirty="0" smtClean="0"/>
              <a:t>ВМЕСТЕ С РОДИТЕЛЯМИ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sun9-7.userapi.com/c857328/v857328664/4eb7b/wK_CEy1bP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6414845" cy="4274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Цели и задачи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764704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s://sun9-34.userapi.com/c855120/v855120664/16b0d5/49BgUdFD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611888" cy="440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76672"/>
            <a:ext cx="4608512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Цели: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Информационное просвещение представителей молодых семей о преодолении семейных кризисов и </a:t>
            </a:r>
            <a:r>
              <a:rPr lang="ru-RU" dirty="0" smtClean="0"/>
              <a:t>организация </a:t>
            </a:r>
            <a:r>
              <a:rPr lang="ru-RU" dirty="0" smtClean="0"/>
              <a:t>семейного досуга для родителей с</a:t>
            </a:r>
            <a:br>
              <a:rPr lang="ru-RU" dirty="0" smtClean="0"/>
            </a:br>
            <a:r>
              <a:rPr lang="ru-RU" dirty="0" smtClean="0"/>
              <a:t>детьми от 6 месяцев до 6 лет</a:t>
            </a:r>
            <a:endParaRPr lang="ru-RU" dirty="0"/>
          </a:p>
        </p:txBody>
      </p:sp>
      <p:pic>
        <p:nvPicPr>
          <p:cNvPr id="28674" name="Picture 2" descr="https://sun9-2.userapi.com/c855616/v855616362/17437c/Q95qRUOrX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191637" cy="3459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Обеспечить </a:t>
            </a:r>
            <a:r>
              <a:rPr lang="ru-RU" dirty="0" smtClean="0"/>
              <a:t>информационное сопровождение</a:t>
            </a:r>
            <a:br>
              <a:rPr lang="ru-RU" dirty="0" smtClean="0"/>
            </a:br>
            <a:r>
              <a:rPr lang="ru-RU" dirty="0" smtClean="0"/>
              <a:t>организации семинара</a:t>
            </a:r>
            <a:br>
              <a:rPr lang="ru-RU" dirty="0" smtClean="0"/>
            </a:br>
            <a:r>
              <a:rPr lang="ru-RU" dirty="0" smtClean="0"/>
              <a:t>Организовать прием заявок</a:t>
            </a:r>
            <a:br>
              <a:rPr lang="ru-RU" dirty="0" smtClean="0"/>
            </a:br>
            <a:r>
              <a:rPr lang="ru-RU" dirty="0" smtClean="0"/>
              <a:t>Организовать и провести семинар для молодых</a:t>
            </a:r>
            <a:br>
              <a:rPr lang="ru-RU" dirty="0" smtClean="0"/>
            </a:br>
            <a:r>
              <a:rPr lang="ru-RU" dirty="0" smtClean="0"/>
              <a:t>семей муниципального образования Кандалакшский</a:t>
            </a:r>
            <a:br>
              <a:rPr lang="ru-RU" dirty="0" smtClean="0"/>
            </a:br>
            <a:r>
              <a:rPr lang="ru-RU" dirty="0" smtClean="0"/>
              <a:t>район</a:t>
            </a:r>
            <a:br>
              <a:rPr lang="ru-RU" dirty="0" smtClean="0"/>
            </a:br>
            <a:r>
              <a:rPr lang="ru-RU" dirty="0" smtClean="0"/>
              <a:t>Разместить на информационных источниках записи</a:t>
            </a:r>
            <a:br>
              <a:rPr lang="ru-RU" dirty="0" smtClean="0"/>
            </a:br>
            <a:r>
              <a:rPr lang="ru-RU" dirty="0" err="1" smtClean="0"/>
              <a:t>вебинаров</a:t>
            </a:r>
            <a:r>
              <a:rPr lang="ru-RU" dirty="0" smtClean="0"/>
              <a:t> Карельского отделения национальной</a:t>
            </a:r>
            <a:br>
              <a:rPr lang="ru-RU" dirty="0" smtClean="0"/>
            </a:br>
            <a:r>
              <a:rPr lang="ru-RU" dirty="0" smtClean="0"/>
              <a:t>родительской ассоциации</a:t>
            </a:r>
            <a:br>
              <a:rPr lang="ru-RU" dirty="0" smtClean="0"/>
            </a:br>
            <a:r>
              <a:rPr lang="ru-RU" dirty="0" smtClean="0"/>
              <a:t>Обеспечить информационное</a:t>
            </a:r>
            <a:br>
              <a:rPr lang="ru-RU" dirty="0" smtClean="0"/>
            </a:br>
            <a:r>
              <a:rPr lang="ru-RU" dirty="0" smtClean="0"/>
              <a:t>сопровождение реализации проекта</a:t>
            </a:r>
            <a:br>
              <a:rPr lang="ru-RU" dirty="0" smtClean="0"/>
            </a:br>
            <a:r>
              <a:rPr lang="ru-RU" dirty="0" smtClean="0"/>
              <a:t>Организовать прием заявок</a:t>
            </a:r>
            <a:br>
              <a:rPr lang="ru-RU" dirty="0" smtClean="0"/>
            </a:br>
            <a:r>
              <a:rPr lang="ru-RU" dirty="0" smtClean="0"/>
              <a:t>Организовать и провести семейный</a:t>
            </a:r>
            <a:br>
              <a:rPr lang="ru-RU" dirty="0" smtClean="0"/>
            </a:br>
            <a:r>
              <a:rPr lang="ru-RU" dirty="0" smtClean="0"/>
              <a:t>праздник «Маленький чемпион»</a:t>
            </a:r>
            <a:endParaRPr lang="ru-RU" dirty="0"/>
          </a:p>
        </p:txBody>
      </p:sp>
      <p:pic>
        <p:nvPicPr>
          <p:cNvPr id="27650" name="Picture 2" descr="https://sun9-43.userapi.com/c856020/v856020609/186d87/-p8v6Ozbq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010552" cy="401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0"/>
            <a:ext cx="6172200" cy="952872"/>
          </a:xfrm>
        </p:spPr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484784"/>
            <a:ext cx="3528392" cy="4392488"/>
          </a:xfrm>
        </p:spPr>
        <p:txBody>
          <a:bodyPr>
            <a:normAutofit/>
          </a:bodyPr>
          <a:lstStyle/>
          <a:p>
            <a:r>
              <a:rPr lang="ru-RU" b="0" dirty="0" smtClean="0"/>
              <a:t>1.Семинар </a:t>
            </a:r>
            <a:r>
              <a:rPr lang="ru-RU" b="0" dirty="0" smtClean="0"/>
              <a:t>для молодых семей муниципального образования Кандалакшский </a:t>
            </a:r>
            <a:r>
              <a:rPr lang="ru-RU" b="0" dirty="0" smtClean="0"/>
              <a:t>район</a:t>
            </a:r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2. Семейный праздник «Маленький Чемпион»</a:t>
            </a:r>
            <a:endParaRPr lang="ru-RU" dirty="0"/>
          </a:p>
        </p:txBody>
      </p:sp>
      <p:pic>
        <p:nvPicPr>
          <p:cNvPr id="29698" name="Picture 2" descr="https://sun9-39.userapi.com/c857124/v857124282/18df9a/jzBLtuUBD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275856" cy="2456892"/>
          </a:xfrm>
          <a:prstGeom prst="rect">
            <a:avLst/>
          </a:prstGeom>
          <a:noFill/>
        </p:spPr>
      </p:pic>
      <p:pic>
        <p:nvPicPr>
          <p:cNvPr id="29700" name="Picture 4" descr="https://sun9-55.userapi.com/c854324/v854324362/177118/eb3yfE-cQ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350102" cy="2232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172200" cy="792088"/>
          </a:xfrm>
        </p:spPr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s://sun9-60.userapi.com/c855120/v855120664/16b107/he5AAfIl-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855508" cy="2569335"/>
          </a:xfrm>
          <a:prstGeom prst="rect">
            <a:avLst/>
          </a:prstGeom>
          <a:noFill/>
        </p:spPr>
      </p:pic>
      <p:pic>
        <p:nvPicPr>
          <p:cNvPr id="30726" name="Picture 6" descr="https://sun9-12.userapi.com/c855120/v855120664/16b1cf/tFdJYWuad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437112"/>
            <a:ext cx="3632750" cy="2420888"/>
          </a:xfrm>
          <a:prstGeom prst="rect">
            <a:avLst/>
          </a:prstGeom>
          <a:noFill/>
        </p:spPr>
      </p:pic>
      <p:pic>
        <p:nvPicPr>
          <p:cNvPr id="30722" name="Picture 2" descr="https://sun9-59.userapi.com/c857328/v857328664/4ebe9/19cJ5o6PW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7357" y="3429000"/>
            <a:ext cx="3416643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64704"/>
          </a:xfrm>
        </p:spPr>
        <p:txBody>
          <a:bodyPr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196752"/>
            <a:ext cx="8460432" cy="5661248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>Реализация социально-значимого проекта «Вместе с родителями» была разделена на два основных направления: информационное просвещение родителей и организация семейного досуга. В рамках первого направления был проведен семинар для родителей по теме «Семейные кризисы: как сохранить семью». Семинар провела Татьяна </a:t>
            </a:r>
            <a:r>
              <a:rPr lang="ru-RU" sz="1600" b="0" dirty="0" err="1" smtClean="0"/>
              <a:t>Мкртычан</a:t>
            </a:r>
            <a:r>
              <a:rPr lang="ru-RU" sz="1600" b="0" dirty="0" smtClean="0"/>
              <a:t>, психолог, консультант карельского республиканского отделения Национальной родительской ассоциации, доброволец КРОБФ «Центр развития молодежных и общественных инициатив». Участники семинара стало 22 человека. Второй блок информационного просвещения предполагал размещение записей </a:t>
            </a:r>
            <a:r>
              <a:rPr lang="ru-RU" sz="1600" b="0" dirty="0" err="1" smtClean="0"/>
              <a:t>вебинаров</a:t>
            </a:r>
            <a:r>
              <a:rPr lang="ru-RU" sz="1600" b="0" dirty="0" smtClean="0"/>
              <a:t> Карельского отделения национальной родительской ассоциации в группе в социальной сети «В контакте». За время реализации было размещено 5 видеозаписей, согласно данным статистики информацию увидело более 1300 пользователей социальных сетей. Ключевым событием второго направления стал - семейный праздник «Маленький чемпион». Соревнования охватили семьи с детьми от 6 месяцев до 6 лет. Всего на старт вышло 119 человек, а зрителями праздника стало более 350. Множество положительных отзывов после «Маленького чемпион» сказанных как лично, так и в социальных сетях, позволяет сделать вывод о </a:t>
            </a:r>
            <a:r>
              <a:rPr lang="ru-RU" sz="1600" b="0" dirty="0" err="1" smtClean="0"/>
              <a:t>востребованности</a:t>
            </a:r>
            <a:r>
              <a:rPr lang="ru-RU" sz="1600" b="0" dirty="0" smtClean="0"/>
              <a:t> данной формы организации семейного досуга. Особое настроение празднику придали ростовые куклы, особенно новая кукла – </a:t>
            </a:r>
            <a:r>
              <a:rPr lang="ru-RU" sz="1600" b="0" dirty="0" err="1" smtClean="0"/>
              <a:t>Лунтик</a:t>
            </a:r>
            <a:r>
              <a:rPr lang="ru-RU" sz="1600" b="0" dirty="0" smtClean="0"/>
              <a:t>. </a:t>
            </a:r>
            <a:r>
              <a:rPr lang="ru-RU" sz="1600" b="0" dirty="0" smtClean="0"/>
              <a:t>10 специальных </a:t>
            </a:r>
            <a:r>
              <a:rPr lang="ru-RU" sz="1600" b="0" dirty="0" smtClean="0"/>
              <a:t>призов получили семьи за самые яркие костюмы, единый стиль семьи, </a:t>
            </a:r>
            <a:r>
              <a:rPr lang="ru-RU" sz="1600" b="0" dirty="0" smtClean="0"/>
              <a:t>также </a:t>
            </a:r>
            <a:r>
              <a:rPr lang="ru-RU" sz="1600" dirty="0" smtClean="0"/>
              <a:t>были </a:t>
            </a:r>
            <a:r>
              <a:rPr lang="ru-RU" sz="1600" dirty="0" smtClean="0"/>
              <a:t>отмечены самые активные болельщики.</a:t>
            </a:r>
            <a:endParaRPr lang="ru-RU" sz="1600" b="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6172200" cy="1268760"/>
          </a:xfrm>
        </p:spPr>
        <p:txBody>
          <a:bodyPr/>
          <a:lstStyle/>
          <a:p>
            <a:pPr algn="ctr"/>
            <a:r>
              <a:rPr lang="ru-RU" dirty="0" smtClean="0"/>
              <a:t>Партнёры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628800"/>
            <a:ext cx="6480720" cy="2585882"/>
          </a:xfrm>
        </p:spPr>
        <p:txBody>
          <a:bodyPr/>
          <a:lstStyle/>
          <a:p>
            <a:r>
              <a:rPr lang="ru-RU" b="0" dirty="0" smtClean="0"/>
              <a:t>МБУ «Центр содействия социальному развитию </a:t>
            </a:r>
            <a:r>
              <a:rPr lang="ru-RU" b="0" dirty="0" smtClean="0"/>
              <a:t>молодежи</a:t>
            </a:r>
            <a:r>
              <a:rPr lang="ru-RU" dirty="0" smtClean="0"/>
              <a:t> </a:t>
            </a:r>
            <a:r>
              <a:rPr lang="ru-RU" b="0" dirty="0" smtClean="0"/>
              <a:t>«Гармония»,</a:t>
            </a:r>
          </a:p>
          <a:p>
            <a:r>
              <a:rPr lang="ru-RU" b="0" dirty="0" smtClean="0"/>
              <a:t> </a:t>
            </a:r>
            <a:r>
              <a:rPr lang="ru-RU" b="0" dirty="0" smtClean="0"/>
              <a:t>КРОБФ «Центр развития молодежных и общественных инициатив</a:t>
            </a:r>
            <a:r>
              <a:rPr lang="ru-RU" b="0" dirty="0" smtClean="0"/>
              <a:t>»,</a:t>
            </a:r>
          </a:p>
          <a:p>
            <a:r>
              <a:rPr lang="ru-RU" b="0" dirty="0" smtClean="0"/>
              <a:t> </a:t>
            </a:r>
            <a:r>
              <a:rPr lang="ru-RU" b="0" dirty="0" smtClean="0"/>
              <a:t>Дошкольные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образовательные организации Кандалакшского района.</a:t>
            </a:r>
            <a:endParaRPr lang="ru-RU" dirty="0"/>
          </a:p>
        </p:txBody>
      </p:sp>
      <p:pic>
        <p:nvPicPr>
          <p:cNvPr id="33794" name="Picture 2" descr="https://sun9-30.userapi.com/c858432/v858432838/eec4c/xv0o7xRlN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3731568" cy="2486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285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ВМЕСТЕ С РОДИТЕЛЯМИ</vt:lpstr>
      <vt:lpstr>Цели и задачи</vt:lpstr>
      <vt:lpstr>Слайд 3</vt:lpstr>
      <vt:lpstr>Слайд 4</vt:lpstr>
      <vt:lpstr>Мероприятия</vt:lpstr>
      <vt:lpstr>Команда проекта</vt:lpstr>
      <vt:lpstr>Результат</vt:lpstr>
      <vt:lpstr>Партнёры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С РОДИТЕЛЯМИ</dc:title>
  <cp:lastModifiedBy>Вита</cp:lastModifiedBy>
  <cp:revision>7</cp:revision>
  <dcterms:modified xsi:type="dcterms:W3CDTF">2020-05-31T20:18:18Z</dcterms:modified>
</cp:coreProperties>
</file>