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E71D5-E1C5-6751-75A6-5C3B5CCE8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54FE78-D177-E613-294B-ACC7FC5C4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281CC8-786E-97AE-92C1-DFE4871C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1A95-D071-EE41-AC96-FD6190EC7166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FAA2CD-7C5F-B90C-1B7C-46E5164C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B76EC1-187A-5A02-2435-59BCAD0E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A8B-0EBF-A54C-94FF-1B5C515D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CA23D-2325-AD9B-DAC8-7B80D98D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F62F2-9B24-3D0E-FD3B-9B80A153B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AB3A9-F9F0-E950-E8E1-75A26D79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1A95-D071-EE41-AC96-FD6190EC7166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DD1458-1645-1BD0-DEB5-8C52B28C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A1CF5D-69DD-8C6E-A287-3F9F61A8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A8B-0EBF-A54C-94FF-1B5C515D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7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472CC1-68C9-DE29-10FB-770E8A92D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8B271D-7BA9-B86B-F7F1-D90786A8E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406DE-E1C1-331C-4172-DAC87DC4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1A95-D071-EE41-AC96-FD6190EC7166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EAE374-6637-F029-10B1-04C216B7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400BCC-9404-E797-165A-8BF5A0DE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A8B-0EBF-A54C-94FF-1B5C515D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8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03334-D1FA-E931-528E-7F559703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82E133-7A48-B41D-5543-E523D3DDD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88840E-39CB-89EA-97E8-4D6746D91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1A95-D071-EE41-AC96-FD6190EC7166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C95F00-255E-4D2D-3454-F939F666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ECE3CC-8783-E995-E249-D9275927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A8B-0EBF-A54C-94FF-1B5C515D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8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F6341-DB99-657F-E91A-0775CF60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95B857-0B5C-13BE-C657-ED1035855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7875FC-40FD-34A3-C3F9-7F4F645F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1A95-D071-EE41-AC96-FD6190EC7166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A0453-BDFB-4CFB-C4B2-F495070F2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8D23F2-946B-7C64-FDFF-51FF1031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A8B-0EBF-A54C-94FF-1B5C515D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7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6B4FA-5E6F-23A9-797F-CCCFFDED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750C41-C91D-8E6C-8489-2A31C9DDC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0FBD20-A152-16B9-D0CC-EA22DF29A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97E0BA-29BA-D752-F092-A16142B8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1A95-D071-EE41-AC96-FD6190EC7166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15CD7A-B1D1-ED7E-98E4-6203EE76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0A81A1-C6A7-8768-D008-046A78C8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A8B-0EBF-A54C-94FF-1B5C515D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70731-8ADD-DF17-B3E2-F932DE04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A3E30A-909B-90EF-EBCD-A4CFFCF30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0FE60F-1623-F0B1-CE66-50722E7DF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34E338-53B9-EE1B-9CAE-CC6CE8086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B292DF-16E6-9055-DBF8-B6B81C3D3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D85526-7364-A55E-98C1-4EBFBE4C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1A95-D071-EE41-AC96-FD6190EC7166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95609C-86F8-F016-89F2-5F020969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73CCA0-2FA7-FB52-013A-1AAFB810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A8B-0EBF-A54C-94FF-1B5C515D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0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B3912-A16D-CF8F-9585-EBCEEB51C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C7A4EE-D920-D5AB-EFE9-DEEDAA4E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1A95-D071-EE41-AC96-FD6190EC7166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F6FE6-A11B-9548-A329-1C6161BB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AC794D-0B0A-8200-A7AC-1E82EF79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A8B-0EBF-A54C-94FF-1B5C515D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1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D81C66-023B-C1E7-983C-635DCF5BC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1A95-D071-EE41-AC96-FD6190EC7166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85B97E-C356-30F7-53F6-A844EA0C3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6BFD3B-D3D6-CB38-1C09-19921D94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A8B-0EBF-A54C-94FF-1B5C515D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8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7FBE4-4164-C8D4-803F-6A4AE49E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4D3F81-AB19-DEA2-5836-DDB364342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53CC65-2A90-3AE6-9C89-1D993010C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C52C14-547E-EF21-9A28-7223DCDD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1A95-D071-EE41-AC96-FD6190EC7166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EC1ABC-EE50-98E2-685D-5397718D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75F7BB-548B-803D-65C1-4D68C84D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A8B-0EBF-A54C-94FF-1B5C515D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9E2C4-F4F3-FFC1-9918-D186D6CA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E8C3FC-CEE2-EC63-AF5E-D004207D9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F1B4DC-E986-FB27-C8C7-9D3A5DB79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4B36A4-9285-B5F5-2BBB-01C27390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1A95-D071-EE41-AC96-FD6190EC7166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24F58-BAAD-A162-48EC-F9E5DD1F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D09A92-BED4-50FA-3479-E019DE5F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A8B-0EBF-A54C-94FF-1B5C515D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93E5F-C1C6-414C-CB65-B3D9944F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2E0C59-292C-294A-42EA-8A26533DA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F3A4D5-275A-5B5F-2222-C2F530D78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A71A95-D071-EE41-AC96-FD6190EC7166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25F1C-A9C5-9CBC-B745-0CACEF577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7F4F7D-A1B8-183F-B3EA-039C9C85C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A70A8B-0EBF-A54C-94FF-1B5C515D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3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jpeg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82D607-3B5C-E435-AD77-92A2C375E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56CE-4B34-5FE8-7882-2A6603E08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Организация волонтёрской деятельности в ГБУ «Кировский психологический интернат»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667859-BB33-686C-76B8-C0D422352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2155" y="4786313"/>
            <a:ext cx="2405063" cy="160734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Подготовила:</a:t>
            </a:r>
          </a:p>
          <a:p>
            <a:r>
              <a:rPr lang="ru-RU" dirty="0" err="1"/>
              <a:t>Культорганизатор</a:t>
            </a:r>
            <a:r>
              <a:rPr lang="ru-RU" dirty="0"/>
              <a:t> </a:t>
            </a:r>
          </a:p>
          <a:p>
            <a:r>
              <a:rPr lang="ru-RU" dirty="0" err="1"/>
              <a:t>Завитаева</a:t>
            </a:r>
            <a:r>
              <a:rPr lang="ru-RU" dirty="0"/>
              <a:t> Ирина Артёмовна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9C16DA-9A5A-3285-0283-88C63C41F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4" y="4436666"/>
            <a:ext cx="2959894" cy="17864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90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074869-772D-39DC-A1D3-7240F7D49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87485-659A-A9F0-2F5D-B8C973E7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B0269A-C2FF-C928-DA47-6597D7446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8" y="1190625"/>
            <a:ext cx="8207753" cy="318324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
1.</a:t>
            </a:r>
            <a:r>
              <a:rPr lang="ru-RU" sz="3000" dirty="0"/>
              <a:t> Социальная интеграция: Помощь в интеграции людей с ментальными заболеваниями в общество.
2. Поддержка и забота: Обеспечение эмоциональной и психологической поддержки получателям социальных услуг.</a:t>
            </a:r>
            <a:r>
              <a:rPr lang="ru-RU" dirty="0"/>
              <a:t>
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7F6219-25B3-6305-461D-5407109F7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2" y="1309995"/>
            <a:ext cx="3077129" cy="21190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E1A38C-775F-8DD7-755D-A0BEF7DF11C8}"/>
              </a:ext>
            </a:extLst>
          </p:cNvPr>
          <p:cNvSpPr txBox="1"/>
          <p:nvPr/>
        </p:nvSpPr>
        <p:spPr>
          <a:xfrm>
            <a:off x="68918" y="3538539"/>
            <a:ext cx="112350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/>
              <a:t>3. Развитие навыков: Содействие в развитии социальных, коммуникативных и жизненных навыков у людей с особенностями психического здоровья.
4. Улучшение качества жизни: Повышение уровня жизни и благополучия получателей социальных услуг через различные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3428206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62CDCF-70C5-5D09-A0A6-D28C3092A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C8EAB-A374-B8B9-E724-C9E1F50A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2DF70D-E064-F675-5A8C-EE7514E0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032" y="1174115"/>
            <a:ext cx="11743937" cy="2567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
1. Проведение культурных, образовательных и спортивных мероприятий для жителей интерната.
2. Проведение мастер-классов, тренингов и других обучающих мероприятий.
3. Установление доверительных отношений между волонтёрами и получателями услуг.
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B08781-6808-8286-8D57-1AC6FD70E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14" y="4142692"/>
            <a:ext cx="3288255" cy="2607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507721-9029-7DB3-3022-6D63B3E5C8D8}"/>
              </a:ext>
            </a:extLst>
          </p:cNvPr>
          <p:cNvSpPr txBox="1"/>
          <p:nvPr/>
        </p:nvSpPr>
        <p:spPr>
          <a:xfrm>
            <a:off x="198032" y="4399994"/>
            <a:ext cx="84748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/>
              <a:t>4. Повышение осведомлённости общества о проблемах людей с психическими расстройствами и необходимости их поддержки.
5. Проведение мероприятий вне учреждения.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27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2DBCC99-8020-A73B-E14D-3A422E2A0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F57E57-9AB7-0E36-C2D8-F003A459A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117" y="333514"/>
            <a:ext cx="2736007" cy="245585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3A44F-7462-6A94-FB8C-64C19CE8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4786F-4FD1-EC7E-D1AD-54E6592C2EE0}"/>
              </a:ext>
            </a:extLst>
          </p:cNvPr>
          <p:cNvSpPr txBox="1"/>
          <p:nvPr/>
        </p:nvSpPr>
        <p:spPr>
          <a:xfrm>
            <a:off x="162767" y="1248937"/>
            <a:ext cx="90971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/>
              <a:t>1. Социальная ответственность: в современном обществе растёт понимание важности социальной ответственности и помощи уязвимым группам населения.</a:t>
            </a:r>
          </a:p>
          <a:p>
            <a:pPr algn="l"/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1F2BE-CF7F-CA2A-6424-4F045AD63108}"/>
              </a:ext>
            </a:extLst>
          </p:cNvPr>
          <p:cNvSpPr txBox="1"/>
          <p:nvPr/>
        </p:nvSpPr>
        <p:spPr>
          <a:xfrm flipH="1">
            <a:off x="162768" y="2912714"/>
            <a:ext cx="12191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/>
              <a:t>2. Психическое здоровье: проблемы психического здоровья становятся всё более актуальными, и </a:t>
            </a:r>
            <a:r>
              <a:rPr lang="ru-RU" sz="2800" dirty="0" err="1"/>
              <a:t>волонтёрство</a:t>
            </a:r>
            <a:r>
              <a:rPr lang="ru-RU" sz="2800" dirty="0"/>
              <a:t> может сыграть важную роль в поддержке людей, испытывающих трудности.
3. Создание инклюзивного общества: </a:t>
            </a:r>
            <a:r>
              <a:rPr lang="ru-RU" sz="2800" dirty="0" err="1"/>
              <a:t>волонтёрство</a:t>
            </a:r>
            <a:r>
              <a:rPr lang="ru-RU" sz="2800" dirty="0"/>
              <a:t> способствует созданию более инклюзивного общества, где каждый имеет право на поддержку и участие в жизни сообщества.
4. Личностный рост волонтёров: Участие в волонтёрских проектах способствует личностному развитию самих волонтёров, расширяет их кругозор и помогает развивать </a:t>
            </a:r>
            <a:r>
              <a:rPr lang="ru-RU" sz="2800" dirty="0" err="1"/>
              <a:t>эмпатию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157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7D4334-3F92-3182-FCD8-51EBA9C21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E7217-4E58-6A35-89DE-6610678F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Волонтёры – это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9FE635-7E72-32D4-B263-A3168C122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47" y="1572816"/>
            <a:ext cx="7674769" cy="4351338"/>
          </a:xfrm>
        </p:spPr>
        <p:txBody>
          <a:bodyPr/>
          <a:lstStyle/>
          <a:p>
            <a:r>
              <a:rPr lang="ru-RU" dirty="0"/>
              <a:t>люди, которые добровольно и безвозмездно трудятся для блага общества или отдельных его представителей. </a:t>
            </a:r>
          </a:p>
          <a:p>
            <a:r>
              <a:rPr lang="ru-RU" b="1" dirty="0"/>
              <a:t>Волонтерская деятельность </a:t>
            </a:r>
            <a:r>
              <a:rPr lang="ru-RU" dirty="0"/>
              <a:t>– это широкий круг деятельности, включая традиционные формы взаимопомощи и самопомощи, официальное предоставление услуг и другие формы гражданского участия, которая осуществляется добровольно на благо широкой общественности, причем денежное вознаграждение не является главным мотивом.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DEC3BB-C37A-D5AD-1819-AC1C23A5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38" y="3333551"/>
            <a:ext cx="4325723" cy="28815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652514-C242-E7DB-1FE9-AB94042A1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103" y="519113"/>
            <a:ext cx="3161109" cy="21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AEDE315-36DC-FE6B-8DE1-F64472C42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933D5-D8D7-DBED-33BF-7DA139D5C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</a:t>
            </a:r>
            <a:r>
              <a:rPr lang="ru-RU" dirty="0" err="1"/>
              <a:t>волонтёрства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258CA-F82C-2761-7589-43BDBDA2A176}"/>
              </a:ext>
            </a:extLst>
          </p:cNvPr>
          <p:cNvSpPr txBox="1"/>
          <p:nvPr/>
        </p:nvSpPr>
        <p:spPr>
          <a:xfrm>
            <a:off x="288130" y="1395412"/>
            <a:ext cx="83319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/>
              <a:t>В учреждении осуществляются следующие направления </a:t>
            </a:r>
            <a:r>
              <a:rPr lang="ru-RU" sz="2800" dirty="0" err="1"/>
              <a:t>волонтёрства</a:t>
            </a:r>
            <a:r>
              <a:rPr lang="ru-RU" sz="2800" dirty="0"/>
              <a:t>:</a:t>
            </a:r>
          </a:p>
          <a:p>
            <a:pPr algn="l"/>
            <a:endParaRPr lang="ru-RU" sz="2800" dirty="0"/>
          </a:p>
          <a:p>
            <a:pPr algn="l"/>
            <a:r>
              <a:rPr lang="ru-RU" sz="2800" dirty="0"/>
              <a:t>Экологическое – направлено на сохранение окружающей среды, решение экологических проблем.</a:t>
            </a:r>
          </a:p>
          <a:p>
            <a:pPr algn="l"/>
            <a:endParaRPr lang="ru-RU" sz="2800" dirty="0"/>
          </a:p>
          <a:p>
            <a:pPr algn="l"/>
            <a:r>
              <a:rPr lang="ru-RU" sz="2800" dirty="0"/>
              <a:t>Инклюзивное – активно привлекает и включает людей с различными способностями и из разных социальных групп.</a:t>
            </a:r>
          </a:p>
          <a:p>
            <a:pPr algn="l"/>
            <a:endParaRPr lang="ru-RU" sz="2800" dirty="0"/>
          </a:p>
          <a:p>
            <a:pPr algn="l"/>
            <a:r>
              <a:rPr lang="ru-RU" sz="2800" dirty="0"/>
              <a:t>Серебряное – участие </a:t>
            </a:r>
            <a:r>
              <a:rPr lang="ru-RU" sz="2800" b="0" i="0" dirty="0">
                <a:solidFill>
                  <a:srgbClr val="040C28"/>
                </a:solidFill>
                <a:effectLst/>
                <a:latin typeface="Google Sans"/>
              </a:rPr>
              <a:t>добровольцев старше 55 лет</a:t>
            </a:r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484676-8193-D562-057E-9A49F7B9D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254" y="4776788"/>
            <a:ext cx="2849841" cy="20812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5BDA77-01C2-B012-DD57-5C52D5810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11" y="2458428"/>
            <a:ext cx="3590133" cy="22483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088C63-1D0C-BE8E-7DCC-8CCEF0CBA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41" y="219355"/>
            <a:ext cx="3590133" cy="21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0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B11FCEC-F05D-2DF8-30AC-36B9E19B5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217A-101C-63DA-4BA8-01C32DF9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Экологическое </a:t>
            </a:r>
            <a:r>
              <a:rPr lang="ru-RU" dirty="0" err="1"/>
              <a:t>волонтёрство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7B8247-EE44-7EB8-2109-33437EA69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92" y="3327135"/>
            <a:ext cx="4707820" cy="35308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5F73BE-9D04-B44E-5DA7-A0EFE21DE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637" y="3252478"/>
            <a:ext cx="4807363" cy="36055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502960-13BE-D774-7388-B6ADFA009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73" y="1378480"/>
            <a:ext cx="4263320" cy="31974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F22884-D0EA-3ECF-07C0-263516133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358"/>
            <a:ext cx="3833713" cy="328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7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0665333-2A44-DD24-9836-9A296F61B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99156" cy="688677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D588-CBF9-17E6-A518-FBAF524A3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Инклюзивное </a:t>
            </a:r>
            <a:r>
              <a:rPr lang="ru-RU" dirty="0" err="1"/>
              <a:t>волонтёрство</a:t>
            </a:r>
            <a:r>
              <a:rPr lang="ru-RU" dirty="0"/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9236E1-175E-111C-5318-42027922A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53" y="2772667"/>
            <a:ext cx="5447110" cy="40853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3FEE51-8526-166D-8D49-179C63C56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5" y="1690687"/>
            <a:ext cx="4553039" cy="34147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5F6B45-7C4E-B23E-FD09-DD3D9E212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10" y="1259398"/>
            <a:ext cx="4741246" cy="35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7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10A901B-717A-D4A4-08DB-B13688721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2F93-2106-61AA-3DF1-B35D5C1C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Серебряное </a:t>
            </a:r>
            <a:r>
              <a:rPr lang="ru-RU" dirty="0" err="1"/>
              <a:t>волонтёрство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772287-8C1C-D751-E89F-4DA271451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1" y="1517386"/>
            <a:ext cx="3813636" cy="40309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3B583B-CB69-2658-036D-789371A5F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17" y="2985784"/>
            <a:ext cx="5683366" cy="38673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53F7DF-6DE6-C277-4D90-74C04D31F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25" y="695855"/>
            <a:ext cx="3639344" cy="485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92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Организация волонтёрской деятельности в ГБУ «Кировский психологический интернат»</vt:lpstr>
      <vt:lpstr>Цели</vt:lpstr>
      <vt:lpstr>Задачи</vt:lpstr>
      <vt:lpstr>Актуальность</vt:lpstr>
      <vt:lpstr>Волонтёры – это</vt:lpstr>
      <vt:lpstr>Направления волонтёрства</vt:lpstr>
      <vt:lpstr>Экологическое волонтёрство</vt:lpstr>
      <vt:lpstr>Инклюзивное волонтёрство </vt:lpstr>
      <vt:lpstr>Серебряное волонтёрство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волонтёрской деятельности в ГБУ «Кировский психологический интернат»</dc:title>
  <dc:creator>Гостевой пользователь</dc:creator>
  <cp:lastModifiedBy>zavitaevairen@gmail.com</cp:lastModifiedBy>
  <cp:revision>4</cp:revision>
  <dcterms:created xsi:type="dcterms:W3CDTF">2024-08-01T00:31:10Z</dcterms:created>
  <dcterms:modified xsi:type="dcterms:W3CDTF">2024-08-01T03:59:29Z</dcterms:modified>
</cp:coreProperties>
</file>