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4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5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33A09-01F8-879A-0311-CDFEA82E3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870C62-24F4-3B5E-5664-056E4FBCE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F93253-E1AD-83C0-83E6-C2F46EDB3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0312-B40F-4CEA-98F5-718446A136B5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F2FE50-372A-C182-6875-25B3B3561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A562CB-D45C-0783-0083-37BB5D00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8266-5032-4F0F-9D9D-0F496B4FA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377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70D86-692E-6663-49B2-4B7C4B50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FAD0D7-BA29-D782-8550-0034F1CBE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1D8B89-9A61-2C55-C74F-6C0479391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0312-B40F-4CEA-98F5-718446A136B5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1A298A-A4F5-551B-6E21-BCE9D8A8B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FCF2D6-77A3-4A0B-6E81-DCF4613C2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8266-5032-4F0F-9D9D-0F496B4FA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59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3C480FB-7D93-679C-D70B-1EDF97EB1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A7C0A6-F1A3-3A7C-F402-3A0C59B43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A6CB63-47AF-27FF-4461-BD1FC5C3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0312-B40F-4CEA-98F5-718446A136B5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B060CA-4C39-73B8-F806-DFBC9CD8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BA422C-128E-BA5F-4D97-C8DD2EBC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8266-5032-4F0F-9D9D-0F496B4FA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0E725-FE5E-3163-656B-9A483EEA0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5FE850-9393-2CB6-9E3C-FDD7A83BC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67D8A9-6B7C-951D-0275-C45636382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0312-B40F-4CEA-98F5-718446A136B5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9DAC4D-980E-EF03-3A7A-5288D071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A533F7-A943-DFB2-AA06-162464B7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8266-5032-4F0F-9D9D-0F496B4FA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65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87E7E2-7368-4852-E7A2-2922A50A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326CEE-37EB-1141-9A36-9B9E162BC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2795F3-F3FD-9870-838A-B2CAE308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0312-B40F-4CEA-98F5-718446A136B5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6B11B5-2366-6759-2BD0-BC7B5F088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697F9-9F44-92F3-C4A9-29474E9A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8266-5032-4F0F-9D9D-0F496B4FA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51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160FD-809A-54E9-F383-C6BC3D53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DDE28F-2B6B-3E1A-6104-45CCA61434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5172F4-B9A8-599F-5F56-EA2581514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049E7E-9E7E-8C24-B290-B3D0C76B7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0312-B40F-4CEA-98F5-718446A136B5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5157AD-52D8-F2E3-EDF9-37FA9BF4C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109331-E650-5765-82A0-164F32C63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8266-5032-4F0F-9D9D-0F496B4FA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875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65C34-2A81-5BC6-1594-17AF2E91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1592AF-6206-B14A-F49B-9A267B27F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FCE2BE-8B33-0D32-30F5-EDA7A2E48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6225B2-FFB9-70BD-BA5F-EE28919A6F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5E290D-E904-CDEF-5225-C69B334C1D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5B7599-7494-2126-D8C3-BE931640A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0312-B40F-4CEA-98F5-718446A136B5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C81552-0DEA-2254-A2BD-0484FFEA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B76818-5103-578B-3E9A-F809338E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8266-5032-4F0F-9D9D-0F496B4FA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15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05F4A-5499-D22B-ECC9-28608719B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54A564-1A8D-449B-3AFF-C30B237E4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0312-B40F-4CEA-98F5-718446A136B5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8701E6-943A-0362-E0E2-0FD3DC50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8D04EF-1169-FE27-05AD-195C015B7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8266-5032-4F0F-9D9D-0F496B4FA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9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B10820-2753-9721-47D8-5856B86E8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0312-B40F-4CEA-98F5-718446A136B5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8F1862-F7C7-EC2E-0340-D3FC43B9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241FAB-11FD-206D-EC2D-D900F9F5A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8266-5032-4F0F-9D9D-0F496B4FA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73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5F725-3F1F-F777-B5FE-D6071C9F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CD5BB8-DDBE-F2D6-754D-399F8F03F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E80F24-B104-41A3-7AD2-1B1801041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63EDFD-B4F4-E931-BEB9-CD661B24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0312-B40F-4CEA-98F5-718446A136B5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618DE8-F537-F14F-ED97-8F3CBE96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58C12B-53BA-ED6A-5D11-D6325A4C8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8266-5032-4F0F-9D9D-0F496B4FA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99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BD4AE-24E8-2EA6-BBA6-75F0D0D9A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042828-4F88-5B52-D712-9CA132323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CA2464-C2A3-768E-898A-BCB4703FA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A7DC87-6093-53B2-9104-A097E8F51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0312-B40F-4CEA-98F5-718446A136B5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681EAF-DAD5-F42F-4401-297ED92E9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4FF0E1-2587-581D-6956-CE87495D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8266-5032-4F0F-9D9D-0F496B4FA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918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30231-40CA-06A2-2050-393D9752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6EC6FC-BED3-C7EE-F354-AAA69B688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157F8C-706D-EC74-C58C-679D18DD3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B0312-B40F-4CEA-98F5-718446A136B5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B75BCD-8BEC-71CE-CD5F-07B115871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3E7D08-8FF5-E561-6F4D-9C1404A2C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38266-5032-4F0F-9D9D-0F496B4FA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9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ECC9E4-B84E-0BA5-11E5-077492DD2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89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9A5DB-C87E-2127-753F-B96C305B4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A9FB07-FB95-4666-4C07-2E6C5BFE3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6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D0C71-8BBC-E23B-33BA-ACF16FDFA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319CB0-0548-D9FF-5D63-72CAB7F22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63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D446F-F0FF-38A1-48D6-EE61C29E6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2D7B82-9DCE-2CFD-90F1-CDFFF51EE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24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B62FB-0794-E698-2929-F0616726B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343784-593E-E4A7-6B0E-3F8DFF895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46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475BC-AAB9-387F-B604-25504FCBB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9902D7-3324-FD35-BECF-4CB15A419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52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9EDA2-0770-E7CA-808B-58A048189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FD4539-8BCE-85C4-D8F1-567EFC579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42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B3722-BA4D-146C-3B34-B1B8D4AEB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2BD6EF-ECBD-2877-B2F1-B01B9CCC7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5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A17F7-27CB-C167-07B8-434091672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80AEC3-4F61-3124-D886-F97790406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5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E1B72-3168-D775-42D9-4F9F7652A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1C7CB9-FF15-B875-A9AB-FAA055CEA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76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CD0C7-2131-3063-60C0-AC75C5EDC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E49289-3846-F043-A8E5-43A1D0E79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9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F9A5B-C64D-06A6-51AA-51ED5AD1E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58FDDE-4F22-68AA-9371-8512CEC1E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10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7D875-E148-D470-E939-8A73BFDCC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559489-4BCD-2DB3-1ED8-20680780B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731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Novikov</dc:creator>
  <cp:lastModifiedBy>Mark Novikov</cp:lastModifiedBy>
  <cp:revision>2</cp:revision>
  <dcterms:created xsi:type="dcterms:W3CDTF">2025-02-12T19:53:17Z</dcterms:created>
  <dcterms:modified xsi:type="dcterms:W3CDTF">2025-02-13T22:35:06Z</dcterms:modified>
</cp:coreProperties>
</file>