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13"/>
  </p:notesMasterIdLst>
  <p:sldIdLst>
    <p:sldId id="1020" r:id="rId2"/>
    <p:sldId id="275" r:id="rId3"/>
    <p:sldId id="1027" r:id="rId4"/>
    <p:sldId id="1028" r:id="rId5"/>
    <p:sldId id="1026" r:id="rId6"/>
    <p:sldId id="1031" r:id="rId7"/>
    <p:sldId id="1029" r:id="rId8"/>
    <p:sldId id="1032" r:id="rId9"/>
    <p:sldId id="1033" r:id="rId10"/>
    <p:sldId id="1035" r:id="rId11"/>
    <p:sldId id="1022" r:id="rId12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370000F6-F241-449A-914B-1ED2EE9CB231}">
          <p14:sldIdLst>
            <p14:sldId id="1020"/>
            <p14:sldId id="275"/>
            <p14:sldId id="1027"/>
            <p14:sldId id="1028"/>
            <p14:sldId id="1026"/>
            <p14:sldId id="1031"/>
            <p14:sldId id="1029"/>
            <p14:sldId id="1032"/>
            <p14:sldId id="1033"/>
            <p14:sldId id="1035"/>
            <p14:sldId id="1022"/>
          </p14:sldIdLst>
        </p14:section>
        <p14:section name="about company" id="{9767B2CA-D965-4639-B71E-1D9C837A78E3}">
          <p14:sldIdLst/>
        </p14:section>
        <p14:section name="OUR TEAM" id="{C09FCD76-0800-429A-B229-5764161D2B79}">
          <p14:sldIdLst/>
        </p14:section>
        <p14:section name="our portfolio" id="{9FC21B13-11E9-46E9-BD26-DB2D0A4A72FE}">
          <p14:sldIdLst/>
        </p14:section>
        <p14:section name="business plan" id="{DF2C7332-7970-404D-9A2E-13FCAADDB031}">
          <p14:sldIdLst/>
        </p14:section>
        <p14:section name="character" id="{37B18433-A14D-46AA-9A20-009E6D4AE28A}">
          <p14:sldIdLst/>
        </p14:section>
        <p14:section name="date time calender" id="{E43F4057-4E95-4358-A836-20AB2903F7EA}">
          <p14:sldIdLst/>
        </p14:section>
        <p14:section name="mock up devices" id="{F92C980C-27D6-4664-8FF7-A560BEB92437}">
          <p14:sldIdLst/>
        </p14:section>
        <p14:section name="data analyzer" id="{75336E55-3FB0-4345-B637-B11CBD19F722}">
          <p14:sldIdLst/>
        </p14:section>
        <p14:section name="digital marketing" id="{D9FF4B10-B3D3-466E-824D-5EAF763F6702}">
          <p14:sldIdLst/>
        </p14:section>
        <p14:section name="our service" id="{197A35E4-FE47-4F7F-A99D-D1125AAB2D66}">
          <p14:sldIdLst/>
        </p14:section>
        <p14:section name="organizational" id="{D17947A2-C786-445E-A100-B9A66E96B344}">
          <p14:sldIdLst/>
        </p14:section>
        <p14:section name="timeline" id="{90C62AA8-84DE-4D48-8F32-E9CC968837AE}">
          <p14:sldIdLst/>
        </p14:section>
        <p14:section name="people infographic" id="{AE9BB780-DE5C-48C4-8DF8-89B1EBD39BC3}">
          <p14:sldIdLst/>
        </p14:section>
        <p14:section name="tree slides" id="{851D6CFD-0EDB-475A-BE7F-9BA67A1FE2C1}">
          <p14:sldIdLst/>
        </p14:section>
        <p14:section name="process slide" id="{D43F40D4-5429-447F-B40E-6C9CD9FBACA3}">
          <p14:sldIdLst/>
        </p14:section>
        <p14:section name="3d slides" id="{D1BE8B3C-E49E-4166-87F9-616BE8973214}">
          <p14:sldIdLst/>
        </p14:section>
        <p14:section name="basic slide" id="{7AFD8855-51A3-4863-8EEF-FFB82B4446B2}">
          <p14:sldIdLst/>
        </p14:section>
        <p14:section name="line diagram" id="{037A7A1C-5D91-4A25-9EEC-1EF1B4A8259B}">
          <p14:sldIdLst/>
        </p14:section>
        <p14:section name="cycle diagram\" id="{EC58AD89-1C2F-41B6-A1D7-DBA2119E5DFB}">
          <p14:sldIdLst/>
        </p14:section>
        <p14:section name="radiate slie" id="{2A02438A-AF09-4A9F-915D-418469A37C14}">
          <p14:sldIdLst/>
        </p14:section>
        <p14:section name="chart slides" id="{11382F9C-0552-4FFA-AEF2-24F9011095C3}">
          <p14:sldIdLst/>
        </p14:section>
        <p14:section name="MAP SLIDES" id="{6338171C-A45A-4BA3-9472-00D01AFEF4F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FF"/>
    <a:srgbClr val="C9E8FF"/>
    <a:srgbClr val="007000"/>
    <a:srgbClr val="FAC973"/>
    <a:srgbClr val="F6E6DC"/>
    <a:srgbClr val="BFBFBF"/>
    <a:srgbClr val="24902C"/>
    <a:srgbClr val="FF6E01"/>
    <a:srgbClr val="FFFF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3" autoAdjust="0"/>
    <p:restoredTop sz="94713" autoAdjust="0"/>
  </p:normalViewPr>
  <p:slideViewPr>
    <p:cSldViewPr snapToGrid="0">
      <p:cViewPr varScale="1">
        <p:scale>
          <a:sx n="103" d="100"/>
          <a:sy n="103" d="100"/>
        </p:scale>
        <p:origin x="-102" y="-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B526F-50BF-41C1-AB2F-73AA6276FDC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CB72A2-0975-4BC3-9019-CBD38A2AE98E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800" b="1" kern="1200" dirty="0" smtClean="0">
              <a:solidFill>
                <a:srgbClr val="0070C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УЧАСТНИКИ ЭКОЛОГИЧЕСКОГО ВОЛОНТЕРСТВА</a:t>
          </a:r>
          <a:endParaRPr lang="ru-RU" sz="1800" b="1" kern="1200" dirty="0">
            <a:solidFill>
              <a:srgbClr val="0070C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gm:t>
    </dgm:pt>
    <dgm:pt modelId="{70BCE6FB-C3C8-46B5-8E3D-CD3BD17D5A31}" type="parTrans" cxnId="{D27D1E4A-9D04-41EE-A406-DDA84009416E}">
      <dgm:prSet/>
      <dgm:spPr/>
      <dgm:t>
        <a:bodyPr/>
        <a:lstStyle/>
        <a:p>
          <a:endParaRPr lang="ru-RU"/>
        </a:p>
      </dgm:t>
    </dgm:pt>
    <dgm:pt modelId="{5DFD8DF4-BB4D-4F69-A930-390524FC6477}" type="sibTrans" cxnId="{D27D1E4A-9D04-41EE-A406-DDA84009416E}">
      <dgm:prSet/>
      <dgm:spPr/>
      <dgm:t>
        <a:bodyPr/>
        <a:lstStyle/>
        <a:p>
          <a:endParaRPr lang="ru-RU"/>
        </a:p>
      </dgm:t>
    </dgm:pt>
    <dgm:pt modelId="{64FF6E5C-46D0-40A2-B9D1-EF79A043942A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7 ВУЗов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gm:t>
    </dgm:pt>
    <dgm:pt modelId="{E7C31174-18E3-4DBC-A2FB-ED10D4E15A63}" type="parTrans" cxnId="{0DA46339-0BC9-4209-9796-0DA4A1DC96E5}">
      <dgm:prSet/>
      <dgm:spPr/>
      <dgm:t>
        <a:bodyPr/>
        <a:lstStyle/>
        <a:p>
          <a:endParaRPr lang="ru-RU"/>
        </a:p>
      </dgm:t>
    </dgm:pt>
    <dgm:pt modelId="{260CABA6-8B4F-4529-9D90-EE29D51F885E}" type="sibTrans" cxnId="{0DA46339-0BC9-4209-9796-0DA4A1DC96E5}">
      <dgm:prSet/>
      <dgm:spPr/>
      <dgm:t>
        <a:bodyPr/>
        <a:lstStyle/>
        <a:p>
          <a:endParaRPr lang="ru-RU"/>
        </a:p>
      </dgm:t>
    </dgm:pt>
    <dgm:pt modelId="{FB40E9A7-E4DE-4202-8DA7-2AF79E6C657D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18 образовательных учреждений </a:t>
          </a:r>
          <a:b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</a:b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2000" b="1" kern="1200" spc="-40" dirty="0" err="1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СУЗы</a:t>
          </a: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, школы)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gm:t>
    </dgm:pt>
    <dgm:pt modelId="{EAD668C6-17CE-4093-B4FC-E8AAC15F7AED}" type="parTrans" cxnId="{ADC5DB6B-45C1-4C89-B6E7-2D4CA5E3017D}">
      <dgm:prSet/>
      <dgm:spPr/>
      <dgm:t>
        <a:bodyPr/>
        <a:lstStyle/>
        <a:p>
          <a:endParaRPr lang="ru-RU"/>
        </a:p>
      </dgm:t>
    </dgm:pt>
    <dgm:pt modelId="{D8027647-A873-4745-8418-17AC2B250141}" type="sibTrans" cxnId="{ADC5DB6B-45C1-4C89-B6E7-2D4CA5E3017D}">
      <dgm:prSet/>
      <dgm:spPr/>
      <dgm:t>
        <a:bodyPr/>
        <a:lstStyle/>
        <a:p>
          <a:endParaRPr lang="ru-RU"/>
        </a:p>
      </dgm:t>
    </dgm:pt>
    <dgm:pt modelId="{D2771E59-106B-4532-940E-4B97299E8FC6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19 общественных организаций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gm:t>
    </dgm:pt>
    <dgm:pt modelId="{9B5CE547-618C-4DD2-8575-7B65FF9FC1E8}" type="parTrans" cxnId="{33FD142F-2A54-48EC-BFE9-3BDAE73FEE93}">
      <dgm:prSet/>
      <dgm:spPr/>
      <dgm:t>
        <a:bodyPr/>
        <a:lstStyle/>
        <a:p>
          <a:endParaRPr lang="ru-RU"/>
        </a:p>
      </dgm:t>
    </dgm:pt>
    <dgm:pt modelId="{8E3FA367-7C03-4DC1-A7A3-FFC120734C37}" type="sibTrans" cxnId="{33FD142F-2A54-48EC-BFE9-3BDAE73FEE93}">
      <dgm:prSet/>
      <dgm:spPr/>
      <dgm:t>
        <a:bodyPr/>
        <a:lstStyle/>
        <a:p>
          <a:endParaRPr lang="ru-RU"/>
        </a:p>
      </dgm:t>
    </dgm:pt>
    <dgm:pt modelId="{E8024BD5-436E-4D2F-BE5D-B204E7C39F93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8 групп корпоративных волонтеров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gm:t>
    </dgm:pt>
    <dgm:pt modelId="{831498C0-5F1F-4D25-A086-AAB14B5D1C04}" type="parTrans" cxnId="{3AB55FA1-0C7D-4B97-B5BF-C67DEA87F835}">
      <dgm:prSet/>
      <dgm:spPr/>
      <dgm:t>
        <a:bodyPr/>
        <a:lstStyle/>
        <a:p>
          <a:endParaRPr lang="ru-RU"/>
        </a:p>
      </dgm:t>
    </dgm:pt>
    <dgm:pt modelId="{939F0925-7736-441B-95B7-AD5556558BDB}" type="sibTrans" cxnId="{3AB55FA1-0C7D-4B97-B5BF-C67DEA87F835}">
      <dgm:prSet/>
      <dgm:spPr/>
      <dgm:t>
        <a:bodyPr/>
        <a:lstStyle/>
        <a:p>
          <a:endParaRPr lang="ru-RU"/>
        </a:p>
      </dgm:t>
    </dgm:pt>
    <dgm:pt modelId="{B345654E-83E3-43D0-A25B-6F969E86C1FA}" type="pres">
      <dgm:prSet presAssocID="{18CB526F-50BF-41C1-AB2F-73AA6276FDC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E5F297-1383-4711-917E-0DB168619CEC}" type="pres">
      <dgm:prSet presAssocID="{18CB526F-50BF-41C1-AB2F-73AA6276FDCE}" presName="matrix" presStyleCnt="0"/>
      <dgm:spPr/>
    </dgm:pt>
    <dgm:pt modelId="{F2E07525-265B-4069-8370-AC269C6C65B0}" type="pres">
      <dgm:prSet presAssocID="{18CB526F-50BF-41C1-AB2F-73AA6276FDCE}" presName="tile1" presStyleLbl="node1" presStyleIdx="0" presStyleCnt="4" custLinFactNeighborX="-2376" custLinFactNeighborY="-2488"/>
      <dgm:spPr/>
      <dgm:t>
        <a:bodyPr/>
        <a:lstStyle/>
        <a:p>
          <a:endParaRPr lang="ru-RU"/>
        </a:p>
      </dgm:t>
    </dgm:pt>
    <dgm:pt modelId="{683A7B45-F5E4-48C8-8636-01E52E0D706E}" type="pres">
      <dgm:prSet presAssocID="{18CB526F-50BF-41C1-AB2F-73AA6276FDC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FB938-7C08-4637-9182-72E7E55BE71C}" type="pres">
      <dgm:prSet presAssocID="{18CB526F-50BF-41C1-AB2F-73AA6276FDCE}" presName="tile2" presStyleLbl="node1" presStyleIdx="1" presStyleCnt="4"/>
      <dgm:spPr/>
      <dgm:t>
        <a:bodyPr/>
        <a:lstStyle/>
        <a:p>
          <a:endParaRPr lang="ru-RU"/>
        </a:p>
      </dgm:t>
    </dgm:pt>
    <dgm:pt modelId="{D2645379-89F5-4FDC-9A18-117837232B5A}" type="pres">
      <dgm:prSet presAssocID="{18CB526F-50BF-41C1-AB2F-73AA6276FDC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FE6CA-9A83-4EA1-828D-06A48797E5F1}" type="pres">
      <dgm:prSet presAssocID="{18CB526F-50BF-41C1-AB2F-73AA6276FDCE}" presName="tile3" presStyleLbl="node1" presStyleIdx="2" presStyleCnt="4"/>
      <dgm:spPr/>
      <dgm:t>
        <a:bodyPr/>
        <a:lstStyle/>
        <a:p>
          <a:endParaRPr lang="ru-RU"/>
        </a:p>
      </dgm:t>
    </dgm:pt>
    <dgm:pt modelId="{4B75E09F-9D66-4C69-92DE-05E55988ADD1}" type="pres">
      <dgm:prSet presAssocID="{18CB526F-50BF-41C1-AB2F-73AA6276FDC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84026-EC63-4B85-8217-74386390C0A8}" type="pres">
      <dgm:prSet presAssocID="{18CB526F-50BF-41C1-AB2F-73AA6276FDCE}" presName="tile4" presStyleLbl="node1" presStyleIdx="3" presStyleCnt="4" custLinFactNeighborX="633" custLinFactNeighborY="0"/>
      <dgm:spPr/>
      <dgm:t>
        <a:bodyPr/>
        <a:lstStyle/>
        <a:p>
          <a:endParaRPr lang="ru-RU"/>
        </a:p>
      </dgm:t>
    </dgm:pt>
    <dgm:pt modelId="{AEA4A3E2-E7F9-4302-A97D-2A73EFE033A5}" type="pres">
      <dgm:prSet presAssocID="{18CB526F-50BF-41C1-AB2F-73AA6276FDC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461A7-1691-42A9-9E8C-3847AC45A7C2}" type="pres">
      <dgm:prSet presAssocID="{18CB526F-50BF-41C1-AB2F-73AA6276FDCE}" presName="centerTile" presStyleLbl="fgShp" presStyleIdx="0" presStyleCnt="1" custScaleX="162447" custScaleY="14375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CD329-04B2-4174-BD09-9EB2059B85AE}" type="presOf" srcId="{E8024BD5-436E-4D2F-BE5D-B204E7C39F93}" destId="{14884026-EC63-4B85-8217-74386390C0A8}" srcOrd="0" destOrd="0" presId="urn:microsoft.com/office/officeart/2005/8/layout/matrix1"/>
    <dgm:cxn modelId="{EB09B794-8A21-4F9B-BEDA-0BF78D61F955}" type="presOf" srcId="{64FF6E5C-46D0-40A2-B9D1-EF79A043942A}" destId="{F2E07525-265B-4069-8370-AC269C6C65B0}" srcOrd="0" destOrd="0" presId="urn:microsoft.com/office/officeart/2005/8/layout/matrix1"/>
    <dgm:cxn modelId="{554CC657-C095-40A1-B270-D1DEA65B7DB5}" type="presOf" srcId="{FB40E9A7-E4DE-4202-8DA7-2AF79E6C657D}" destId="{D2645379-89F5-4FDC-9A18-117837232B5A}" srcOrd="1" destOrd="0" presId="urn:microsoft.com/office/officeart/2005/8/layout/matrix1"/>
    <dgm:cxn modelId="{D617C0CE-7D37-47A6-94D5-6662A80838FB}" type="presOf" srcId="{D2771E59-106B-4532-940E-4B97299E8FC6}" destId="{7D4FE6CA-9A83-4EA1-828D-06A48797E5F1}" srcOrd="0" destOrd="0" presId="urn:microsoft.com/office/officeart/2005/8/layout/matrix1"/>
    <dgm:cxn modelId="{33FD142F-2A54-48EC-BFE9-3BDAE73FEE93}" srcId="{AACB72A2-0975-4BC3-9019-CBD38A2AE98E}" destId="{D2771E59-106B-4532-940E-4B97299E8FC6}" srcOrd="2" destOrd="0" parTransId="{9B5CE547-618C-4DD2-8575-7B65FF9FC1E8}" sibTransId="{8E3FA367-7C03-4DC1-A7A3-FFC120734C37}"/>
    <dgm:cxn modelId="{3AB55FA1-0C7D-4B97-B5BF-C67DEA87F835}" srcId="{AACB72A2-0975-4BC3-9019-CBD38A2AE98E}" destId="{E8024BD5-436E-4D2F-BE5D-B204E7C39F93}" srcOrd="3" destOrd="0" parTransId="{831498C0-5F1F-4D25-A086-AAB14B5D1C04}" sibTransId="{939F0925-7736-441B-95B7-AD5556558BDB}"/>
    <dgm:cxn modelId="{78E1E4E8-F18C-48FF-B634-09ED87622993}" type="presOf" srcId="{E8024BD5-436E-4D2F-BE5D-B204E7C39F93}" destId="{AEA4A3E2-E7F9-4302-A97D-2A73EFE033A5}" srcOrd="1" destOrd="0" presId="urn:microsoft.com/office/officeart/2005/8/layout/matrix1"/>
    <dgm:cxn modelId="{ADC5DB6B-45C1-4C89-B6E7-2D4CA5E3017D}" srcId="{AACB72A2-0975-4BC3-9019-CBD38A2AE98E}" destId="{FB40E9A7-E4DE-4202-8DA7-2AF79E6C657D}" srcOrd="1" destOrd="0" parTransId="{EAD668C6-17CE-4093-B4FC-E8AAC15F7AED}" sibTransId="{D8027647-A873-4745-8418-17AC2B250141}"/>
    <dgm:cxn modelId="{3CE5AA35-2FB1-473A-8288-9B91D6E733A0}" type="presOf" srcId="{AACB72A2-0975-4BC3-9019-CBD38A2AE98E}" destId="{066461A7-1691-42A9-9E8C-3847AC45A7C2}" srcOrd="0" destOrd="0" presId="urn:microsoft.com/office/officeart/2005/8/layout/matrix1"/>
    <dgm:cxn modelId="{0DA46339-0BC9-4209-9796-0DA4A1DC96E5}" srcId="{AACB72A2-0975-4BC3-9019-CBD38A2AE98E}" destId="{64FF6E5C-46D0-40A2-B9D1-EF79A043942A}" srcOrd="0" destOrd="0" parTransId="{E7C31174-18E3-4DBC-A2FB-ED10D4E15A63}" sibTransId="{260CABA6-8B4F-4529-9D90-EE29D51F885E}"/>
    <dgm:cxn modelId="{419DC081-8F0A-4C86-9114-18D80DCB5C87}" type="presOf" srcId="{64FF6E5C-46D0-40A2-B9D1-EF79A043942A}" destId="{683A7B45-F5E4-48C8-8636-01E52E0D706E}" srcOrd="1" destOrd="0" presId="urn:microsoft.com/office/officeart/2005/8/layout/matrix1"/>
    <dgm:cxn modelId="{026E3764-3AC5-4919-9218-B32ECAAC3F66}" type="presOf" srcId="{D2771E59-106B-4532-940E-4B97299E8FC6}" destId="{4B75E09F-9D66-4C69-92DE-05E55988ADD1}" srcOrd="1" destOrd="0" presId="urn:microsoft.com/office/officeart/2005/8/layout/matrix1"/>
    <dgm:cxn modelId="{DF0B7AD8-E5DC-4EAB-A584-EA2E66065CC3}" type="presOf" srcId="{FB40E9A7-E4DE-4202-8DA7-2AF79E6C657D}" destId="{9E1FB938-7C08-4637-9182-72E7E55BE71C}" srcOrd="0" destOrd="0" presId="urn:microsoft.com/office/officeart/2005/8/layout/matrix1"/>
    <dgm:cxn modelId="{D27D1E4A-9D04-41EE-A406-DDA84009416E}" srcId="{18CB526F-50BF-41C1-AB2F-73AA6276FDCE}" destId="{AACB72A2-0975-4BC3-9019-CBD38A2AE98E}" srcOrd="0" destOrd="0" parTransId="{70BCE6FB-C3C8-46B5-8E3D-CD3BD17D5A31}" sibTransId="{5DFD8DF4-BB4D-4F69-A930-390524FC6477}"/>
    <dgm:cxn modelId="{3243F492-4AB3-4774-9AA7-26F2DB8E5749}" type="presOf" srcId="{18CB526F-50BF-41C1-AB2F-73AA6276FDCE}" destId="{B345654E-83E3-43D0-A25B-6F969E86C1FA}" srcOrd="0" destOrd="0" presId="urn:microsoft.com/office/officeart/2005/8/layout/matrix1"/>
    <dgm:cxn modelId="{80088390-62A4-45B1-9E4B-9AD4BF2B8EF6}" type="presParOf" srcId="{B345654E-83E3-43D0-A25B-6F969E86C1FA}" destId="{6AE5F297-1383-4711-917E-0DB168619CEC}" srcOrd="0" destOrd="0" presId="urn:microsoft.com/office/officeart/2005/8/layout/matrix1"/>
    <dgm:cxn modelId="{25BC2058-91FD-40B1-A9BA-72EBF92733E6}" type="presParOf" srcId="{6AE5F297-1383-4711-917E-0DB168619CEC}" destId="{F2E07525-265B-4069-8370-AC269C6C65B0}" srcOrd="0" destOrd="0" presId="urn:microsoft.com/office/officeart/2005/8/layout/matrix1"/>
    <dgm:cxn modelId="{9890CF63-3A11-4615-87CC-69705B9E5894}" type="presParOf" srcId="{6AE5F297-1383-4711-917E-0DB168619CEC}" destId="{683A7B45-F5E4-48C8-8636-01E52E0D706E}" srcOrd="1" destOrd="0" presId="urn:microsoft.com/office/officeart/2005/8/layout/matrix1"/>
    <dgm:cxn modelId="{36D949D7-8D18-4BB4-903E-756081BA0B96}" type="presParOf" srcId="{6AE5F297-1383-4711-917E-0DB168619CEC}" destId="{9E1FB938-7C08-4637-9182-72E7E55BE71C}" srcOrd="2" destOrd="0" presId="urn:microsoft.com/office/officeart/2005/8/layout/matrix1"/>
    <dgm:cxn modelId="{BA3F0104-D195-4D38-A81B-2541D2B22CBC}" type="presParOf" srcId="{6AE5F297-1383-4711-917E-0DB168619CEC}" destId="{D2645379-89F5-4FDC-9A18-117837232B5A}" srcOrd="3" destOrd="0" presId="urn:microsoft.com/office/officeart/2005/8/layout/matrix1"/>
    <dgm:cxn modelId="{37ACD8C4-FA34-46E4-97F4-609BEC8FB82D}" type="presParOf" srcId="{6AE5F297-1383-4711-917E-0DB168619CEC}" destId="{7D4FE6CA-9A83-4EA1-828D-06A48797E5F1}" srcOrd="4" destOrd="0" presId="urn:microsoft.com/office/officeart/2005/8/layout/matrix1"/>
    <dgm:cxn modelId="{BD8D9653-C759-44B7-BBDF-A2059555447E}" type="presParOf" srcId="{6AE5F297-1383-4711-917E-0DB168619CEC}" destId="{4B75E09F-9D66-4C69-92DE-05E55988ADD1}" srcOrd="5" destOrd="0" presId="urn:microsoft.com/office/officeart/2005/8/layout/matrix1"/>
    <dgm:cxn modelId="{14B8B3B9-B8BC-4F76-8843-8A6176B825B9}" type="presParOf" srcId="{6AE5F297-1383-4711-917E-0DB168619CEC}" destId="{14884026-EC63-4B85-8217-74386390C0A8}" srcOrd="6" destOrd="0" presId="urn:microsoft.com/office/officeart/2005/8/layout/matrix1"/>
    <dgm:cxn modelId="{E9A45D69-0529-4B82-B5B7-F946A0138B2F}" type="presParOf" srcId="{6AE5F297-1383-4711-917E-0DB168619CEC}" destId="{AEA4A3E2-E7F9-4302-A97D-2A73EFE033A5}" srcOrd="7" destOrd="0" presId="urn:microsoft.com/office/officeart/2005/8/layout/matrix1"/>
    <dgm:cxn modelId="{AEF78A4B-34C6-4FF1-BEBC-D9DBADE3EEEB}" type="presParOf" srcId="{B345654E-83E3-43D0-A25B-6F969E86C1FA}" destId="{066461A7-1691-42A9-9E8C-3847AC45A7C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07525-265B-4069-8370-AC269C6C65B0}">
      <dsp:nvSpPr>
        <dsp:cNvPr id="0" name=""/>
        <dsp:cNvSpPr/>
      </dsp:nvSpPr>
      <dsp:spPr>
        <a:xfrm rot="16200000">
          <a:off x="716828" y="-716828"/>
          <a:ext cx="1485034" cy="2918690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7 ВУЗов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sp:txBody>
      <dsp:txXfrm rot="5400000">
        <a:off x="0" y="0"/>
        <a:ext cx="2918690" cy="1113775"/>
      </dsp:txXfrm>
    </dsp:sp>
    <dsp:sp modelId="{9E1FB938-7C08-4637-9182-72E7E55BE71C}">
      <dsp:nvSpPr>
        <dsp:cNvPr id="0" name=""/>
        <dsp:cNvSpPr/>
      </dsp:nvSpPr>
      <dsp:spPr>
        <a:xfrm>
          <a:off x="2918690" y="0"/>
          <a:ext cx="2918690" cy="1485034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18 образовательных учреждений </a:t>
          </a:r>
          <a:b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</a:b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2000" b="1" kern="1200" spc="-40" dirty="0" err="1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СУЗы</a:t>
          </a: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, школы)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8690" y="0"/>
        <a:ext cx="2918690" cy="1113775"/>
      </dsp:txXfrm>
    </dsp:sp>
    <dsp:sp modelId="{7D4FE6CA-9A83-4EA1-828D-06A48797E5F1}">
      <dsp:nvSpPr>
        <dsp:cNvPr id="0" name=""/>
        <dsp:cNvSpPr/>
      </dsp:nvSpPr>
      <dsp:spPr>
        <a:xfrm rot="10800000">
          <a:off x="0" y="1485034"/>
          <a:ext cx="2918690" cy="1485034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19 общественных организаций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0" y="1856292"/>
        <a:ext cx="2918690" cy="1113775"/>
      </dsp:txXfrm>
    </dsp:sp>
    <dsp:sp modelId="{14884026-EC63-4B85-8217-74386390C0A8}">
      <dsp:nvSpPr>
        <dsp:cNvPr id="0" name=""/>
        <dsp:cNvSpPr/>
      </dsp:nvSpPr>
      <dsp:spPr>
        <a:xfrm rot="5400000">
          <a:off x="3635519" y="768205"/>
          <a:ext cx="1485034" cy="2918690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-40" dirty="0" smtClean="0">
              <a:solidFill>
                <a:srgbClr val="00700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8 групп корпоративных волонтеров</a:t>
          </a:r>
          <a:endParaRPr lang="ru-RU" sz="2000" b="1" kern="1200" spc="-40" dirty="0">
            <a:solidFill>
              <a:srgbClr val="00700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2918691" y="1856291"/>
        <a:ext cx="2918690" cy="1113775"/>
      </dsp:txXfrm>
    </dsp:sp>
    <dsp:sp modelId="{066461A7-1691-42A9-9E8C-3847AC45A7C2}">
      <dsp:nvSpPr>
        <dsp:cNvPr id="0" name=""/>
        <dsp:cNvSpPr/>
      </dsp:nvSpPr>
      <dsp:spPr>
        <a:xfrm>
          <a:off x="1496293" y="951346"/>
          <a:ext cx="2844795" cy="106737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latin typeface="Book Antiqua" panose="02040602050305030304" pitchFamily="18" charset="0"/>
              <a:ea typeface="+mn-ea"/>
              <a:cs typeface="Times New Roman" panose="02020603050405020304" pitchFamily="18" charset="0"/>
            </a:rPr>
            <a:t>УЧАСТНИКИ ЭКОЛОГИЧЕСКОГО ВОЛОНТЕРСТВА</a:t>
          </a:r>
          <a:endParaRPr lang="ru-RU" sz="1800" b="1" kern="1200" dirty="0">
            <a:solidFill>
              <a:srgbClr val="0070C0"/>
            </a:solidFill>
            <a:latin typeface="Book Antiqua" panose="0204060205030503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548398" y="1003451"/>
        <a:ext cx="2740585" cy="963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98D5E-84DE-4EE9-9B34-8ABCB4D9131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32CF-859B-4F55-A86F-6FD2A3FA4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5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1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30801BD-CF79-4513-B727-7DA89FE7AA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8709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6956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ECD-DF1F-4FC7-95A5-6E636BB0871B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1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BEF22C-7B68-490A-ACA0-309889F72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1A9046-EA15-4F9A-B61D-309C700C4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29290B-6DE0-49FF-9E9D-4F1FCB60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F0375E-E661-4906-ACB8-598A31B2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1AEFC5-B491-486E-B19A-E0FA5E07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5AC1-BDD8-46B4-BF02-EBE24CD1C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2122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EFA3393-241F-4419-B349-9D254AB95D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6824" y="1378020"/>
            <a:ext cx="5161904" cy="1742981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2539" h="2323974">
                <a:moveTo>
                  <a:pt x="0" y="0"/>
                </a:moveTo>
                <a:lnTo>
                  <a:pt x="6882539" y="0"/>
                </a:lnTo>
                <a:lnTo>
                  <a:pt x="6882539" y="2323974"/>
                </a:lnTo>
                <a:lnTo>
                  <a:pt x="0" y="2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28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8A237260-1775-436A-9AFA-4B4711ED78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597" y="-3730"/>
            <a:ext cx="9150596" cy="3646043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  <a:gd name="connsiteX4" fmla="*/ 1941547 h 4606693"/>
              <a:gd name="connsiteY4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94" h="4861390">
                <a:moveTo>
                  <a:pt x="0" y="0"/>
                </a:moveTo>
                <a:lnTo>
                  <a:pt x="12200794" y="0"/>
                </a:lnTo>
                <a:lnTo>
                  <a:pt x="12200794" y="3450615"/>
                </a:lnTo>
                <a:lnTo>
                  <a:pt x="6100397" y="4861390"/>
                </a:lnTo>
                <a:lnTo>
                  <a:pt x="0" y="345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0414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B20D4E3-0A36-4276-941D-CF340F3D8D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53073" y="2661202"/>
            <a:ext cx="5423963" cy="1890920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1951" h="2521226">
                <a:moveTo>
                  <a:pt x="0" y="0"/>
                </a:moveTo>
                <a:lnTo>
                  <a:pt x="7231951" y="0"/>
                </a:lnTo>
                <a:lnTo>
                  <a:pt x="7231951" y="2521226"/>
                </a:lnTo>
                <a:lnTo>
                  <a:pt x="0" y="25212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834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2992532-7F8E-434E-B4CD-3028F9E8D6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68704" y="-556065"/>
            <a:ext cx="5371385" cy="5528123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  <a:gd name="connsiteX4" fmla="*/ 1941547 h 4606693"/>
              <a:gd name="connsiteY4" fmla="*/ 1941547 h 4606693"/>
              <a:gd name="connsiteX5" fmla="*/ 1941547 h 4606693"/>
              <a:gd name="connsiteY5" fmla="*/ 1941547 h 4606693"/>
              <a:gd name="connsiteX6" fmla="*/ 1941547 h 4606693"/>
              <a:gd name="connsiteY6" fmla="*/ 1941547 h 4606693"/>
              <a:gd name="connsiteX7" fmla="*/ 1941547 h 4606693"/>
              <a:gd name="connsiteY7" fmla="*/ 1941547 h 4606693"/>
              <a:gd name="connsiteX8" fmla="*/ 1941547 h 4606693"/>
              <a:gd name="connsiteY8" fmla="*/ 1941547 h 4606693"/>
              <a:gd name="connsiteX9" fmla="*/ 1941547 h 4606693"/>
              <a:gd name="connsiteY9" fmla="*/ 1941547 h 4606693"/>
              <a:gd name="connsiteX10" fmla="*/ 1941547 h 4606693"/>
              <a:gd name="connsiteY10" fmla="*/ 1941547 h 4606693"/>
              <a:gd name="connsiteX11" fmla="*/ 1941547 h 4606693"/>
              <a:gd name="connsiteY11" fmla="*/ 1941547 h 4606693"/>
              <a:gd name="connsiteX12" fmla="*/ 1941547 h 4606693"/>
              <a:gd name="connsiteY12" fmla="*/ 1941547 h 4606693"/>
              <a:gd name="connsiteX13" fmla="*/ 1941547 h 4606693"/>
              <a:gd name="connsiteY13" fmla="*/ 1941547 h 4606693"/>
              <a:gd name="connsiteX14" fmla="*/ 1941547 h 4606693"/>
              <a:gd name="connsiteY14" fmla="*/ 1941547 h 4606693"/>
              <a:gd name="connsiteX15" fmla="*/ 1941547 h 4606693"/>
              <a:gd name="connsiteY15" fmla="*/ 1941547 h 4606693"/>
              <a:gd name="connsiteX16" fmla="*/ 1941547 h 4606693"/>
              <a:gd name="connsiteY16" fmla="*/ 1941547 h 4606693"/>
              <a:gd name="connsiteX17" fmla="*/ 1941547 h 4606693"/>
              <a:gd name="connsiteY17" fmla="*/ 1941547 h 4606693"/>
              <a:gd name="connsiteX18" fmla="*/ 1941547 h 4606693"/>
              <a:gd name="connsiteY18" fmla="*/ 1941547 h 4606693"/>
              <a:gd name="connsiteX19" fmla="*/ 1941547 h 4606693"/>
              <a:gd name="connsiteY19" fmla="*/ 1941547 h 4606693"/>
              <a:gd name="connsiteX20" fmla="*/ 1941547 h 4606693"/>
              <a:gd name="connsiteY20" fmla="*/ 1941547 h 4606693"/>
              <a:gd name="connsiteX21" fmla="*/ 1941547 h 4606693"/>
              <a:gd name="connsiteY21" fmla="*/ 1941547 h 4606693"/>
              <a:gd name="connsiteX22" fmla="*/ 1941547 h 4606693"/>
              <a:gd name="connsiteY22" fmla="*/ 1941547 h 4606693"/>
              <a:gd name="connsiteX23" fmla="*/ 1941547 h 4606693"/>
              <a:gd name="connsiteY23" fmla="*/ 1941547 h 4606693"/>
              <a:gd name="connsiteX24" fmla="*/ 1941547 h 4606693"/>
              <a:gd name="connsiteY24" fmla="*/ 1941547 h 4606693"/>
              <a:gd name="connsiteX25" fmla="*/ 1941547 h 4606693"/>
              <a:gd name="connsiteY25" fmla="*/ 1941547 h 4606693"/>
              <a:gd name="connsiteX26" fmla="*/ 1941547 h 4606693"/>
              <a:gd name="connsiteY26" fmla="*/ 1941547 h 4606693"/>
              <a:gd name="connsiteX27" fmla="*/ 1941547 h 4606693"/>
              <a:gd name="connsiteY27" fmla="*/ 1941547 h 4606693"/>
              <a:gd name="connsiteX28" fmla="*/ 1941547 h 4606693"/>
              <a:gd name="connsiteY28" fmla="*/ 1941547 h 4606693"/>
              <a:gd name="connsiteX29" fmla="*/ 1941547 h 4606693"/>
              <a:gd name="connsiteY29" fmla="*/ 1941547 h 4606693"/>
              <a:gd name="connsiteX30" fmla="*/ 1941547 h 4606693"/>
              <a:gd name="connsiteY30" fmla="*/ 1941547 h 4606693"/>
              <a:gd name="connsiteX31" fmla="*/ 1941547 h 4606693"/>
              <a:gd name="connsiteY31" fmla="*/ 1941547 h 4606693"/>
              <a:gd name="connsiteX32" fmla="*/ 1941547 h 4606693"/>
              <a:gd name="connsiteY32" fmla="*/ 1941547 h 4606693"/>
              <a:gd name="connsiteX33" fmla="*/ 1941547 h 4606693"/>
              <a:gd name="connsiteY33" fmla="*/ 1941547 h 4606693"/>
              <a:gd name="connsiteX34" fmla="*/ 1941547 h 4606693"/>
              <a:gd name="connsiteY34" fmla="*/ 1941547 h 4606693"/>
              <a:gd name="connsiteX35" fmla="*/ 1941547 h 4606693"/>
              <a:gd name="connsiteY35" fmla="*/ 1941547 h 4606693"/>
              <a:gd name="connsiteX36" fmla="*/ 1941547 h 4606693"/>
              <a:gd name="connsiteY36" fmla="*/ 1941547 h 4606693"/>
              <a:gd name="connsiteX37" fmla="*/ 1941547 h 4606693"/>
              <a:gd name="connsiteY37" fmla="*/ 1941547 h 4606693"/>
              <a:gd name="connsiteX38" fmla="*/ 1941547 h 4606693"/>
              <a:gd name="connsiteY38" fmla="*/ 1941547 h 4606693"/>
              <a:gd name="connsiteX39" fmla="*/ 1941547 h 4606693"/>
              <a:gd name="connsiteY39" fmla="*/ 1941547 h 4606693"/>
              <a:gd name="connsiteX40" fmla="*/ 1941547 h 4606693"/>
              <a:gd name="connsiteY40" fmla="*/ 1941547 h 4606693"/>
              <a:gd name="connsiteX41" fmla="*/ 1941547 h 4606693"/>
              <a:gd name="connsiteY41" fmla="*/ 1941547 h 4606693"/>
              <a:gd name="connsiteX42" fmla="*/ 1941547 h 4606693"/>
              <a:gd name="connsiteY42" fmla="*/ 1941547 h 4606693"/>
              <a:gd name="connsiteX43" fmla="*/ 1941547 h 4606693"/>
              <a:gd name="connsiteY43" fmla="*/ 1941547 h 4606693"/>
              <a:gd name="connsiteX44" fmla="*/ 1941547 h 4606693"/>
              <a:gd name="connsiteY44" fmla="*/ 1941547 h 4606693"/>
              <a:gd name="connsiteX45" fmla="*/ 1941547 h 4606693"/>
              <a:gd name="connsiteY45" fmla="*/ 1941547 h 4606693"/>
              <a:gd name="connsiteX46" fmla="*/ 1941547 h 4606693"/>
              <a:gd name="connsiteY46" fmla="*/ 1941547 h 4606693"/>
              <a:gd name="connsiteX47" fmla="*/ 1941547 h 4606693"/>
              <a:gd name="connsiteY47" fmla="*/ 1941547 h 4606693"/>
              <a:gd name="connsiteX48" fmla="*/ 1941547 h 4606693"/>
              <a:gd name="connsiteY48" fmla="*/ 1941547 h 4606693"/>
              <a:gd name="connsiteX49" fmla="*/ 1941547 h 4606693"/>
              <a:gd name="connsiteY49" fmla="*/ 1941547 h 4606693"/>
              <a:gd name="connsiteX50" fmla="*/ 1941547 h 4606693"/>
              <a:gd name="connsiteY50" fmla="*/ 1941547 h 4606693"/>
              <a:gd name="connsiteX51" fmla="*/ 1941547 h 4606693"/>
              <a:gd name="connsiteY51" fmla="*/ 1941547 h 4606693"/>
              <a:gd name="connsiteX52" fmla="*/ 1941547 h 4606693"/>
              <a:gd name="connsiteY52" fmla="*/ 1941547 h 4606693"/>
              <a:gd name="connsiteX53" fmla="*/ 1941547 h 4606693"/>
              <a:gd name="connsiteY53" fmla="*/ 1941547 h 4606693"/>
              <a:gd name="connsiteX54" fmla="*/ 1941547 h 4606693"/>
              <a:gd name="connsiteY54" fmla="*/ 1941547 h 4606693"/>
              <a:gd name="connsiteX55" fmla="*/ 1941547 h 4606693"/>
              <a:gd name="connsiteY55" fmla="*/ 1941547 h 4606693"/>
              <a:gd name="connsiteX56" fmla="*/ 1941547 h 4606693"/>
              <a:gd name="connsiteY56" fmla="*/ 1941547 h 4606693"/>
              <a:gd name="connsiteX57" fmla="*/ 1941547 h 4606693"/>
              <a:gd name="connsiteY57" fmla="*/ 1941547 h 4606693"/>
              <a:gd name="connsiteX58" fmla="*/ 1941547 h 4606693"/>
              <a:gd name="connsiteY58" fmla="*/ 1941547 h 4606693"/>
              <a:gd name="connsiteX59" fmla="*/ 1941547 h 4606693"/>
              <a:gd name="connsiteY59" fmla="*/ 1941547 h 4606693"/>
              <a:gd name="connsiteX60" fmla="*/ 1941547 h 4606693"/>
              <a:gd name="connsiteY60" fmla="*/ 1941547 h 4606693"/>
              <a:gd name="connsiteX61" fmla="*/ 1941547 h 4606693"/>
              <a:gd name="connsiteY61" fmla="*/ 1941547 h 4606693"/>
              <a:gd name="connsiteX62" fmla="*/ 1941547 h 4606693"/>
              <a:gd name="connsiteY62" fmla="*/ 1941547 h 4606693"/>
              <a:gd name="connsiteX63" fmla="*/ 1941547 h 4606693"/>
              <a:gd name="connsiteY63" fmla="*/ 1941547 h 4606693"/>
              <a:gd name="connsiteX64" fmla="*/ 1941547 h 4606693"/>
              <a:gd name="connsiteY64" fmla="*/ 1941547 h 4606693"/>
              <a:gd name="connsiteX65" fmla="*/ 1941547 h 4606693"/>
              <a:gd name="connsiteY65" fmla="*/ 1941547 h 4606693"/>
              <a:gd name="connsiteX66" fmla="*/ 1941547 h 4606693"/>
              <a:gd name="connsiteY66" fmla="*/ 1941547 h 4606693"/>
              <a:gd name="connsiteX67" fmla="*/ 1941547 h 4606693"/>
              <a:gd name="connsiteY67" fmla="*/ 1941547 h 4606693"/>
              <a:gd name="connsiteX68" fmla="*/ 1941547 h 4606693"/>
              <a:gd name="connsiteY68" fmla="*/ 1941547 h 4606693"/>
              <a:gd name="connsiteX69" fmla="*/ 1941547 h 4606693"/>
              <a:gd name="connsiteY69" fmla="*/ 1941547 h 4606693"/>
              <a:gd name="connsiteX70" fmla="*/ 1941547 h 4606693"/>
              <a:gd name="connsiteY70" fmla="*/ 1941547 h 4606693"/>
              <a:gd name="connsiteX71" fmla="*/ 1941547 h 4606693"/>
              <a:gd name="connsiteY71" fmla="*/ 1941547 h 4606693"/>
              <a:gd name="connsiteX72" fmla="*/ 1941547 h 4606693"/>
              <a:gd name="connsiteY72" fmla="*/ 1941547 h 4606693"/>
              <a:gd name="connsiteX73" fmla="*/ 1941547 h 4606693"/>
              <a:gd name="connsiteY73" fmla="*/ 1941547 h 4606693"/>
              <a:gd name="connsiteX74" fmla="*/ 1941547 h 4606693"/>
              <a:gd name="connsiteY74" fmla="*/ 1941547 h 4606693"/>
              <a:gd name="connsiteX75" fmla="*/ 1941547 h 4606693"/>
              <a:gd name="connsiteY75" fmla="*/ 1941547 h 4606693"/>
              <a:gd name="connsiteX76" fmla="*/ 1941547 h 4606693"/>
              <a:gd name="connsiteY76" fmla="*/ 1941547 h 4606693"/>
              <a:gd name="connsiteX77" fmla="*/ 1941547 h 4606693"/>
              <a:gd name="connsiteY77" fmla="*/ 1941547 h 4606693"/>
              <a:gd name="connsiteX78" fmla="*/ 1941547 h 4606693"/>
              <a:gd name="connsiteY78" fmla="*/ 1941547 h 4606693"/>
              <a:gd name="connsiteX79" fmla="*/ 1941547 h 4606693"/>
              <a:gd name="connsiteY79" fmla="*/ 1941547 h 4606693"/>
              <a:gd name="connsiteX80" fmla="*/ 1941547 h 4606693"/>
              <a:gd name="connsiteY80" fmla="*/ 1941547 h 4606693"/>
              <a:gd name="connsiteX81" fmla="*/ 1941547 h 4606693"/>
              <a:gd name="connsiteY81" fmla="*/ 1941547 h 4606693"/>
              <a:gd name="connsiteX82" fmla="*/ 1941547 h 4606693"/>
              <a:gd name="connsiteY82" fmla="*/ 1941547 h 4606693"/>
              <a:gd name="connsiteX83" fmla="*/ 1941547 h 4606693"/>
              <a:gd name="connsiteY83" fmla="*/ 1941547 h 4606693"/>
              <a:gd name="connsiteX84" fmla="*/ 1941547 h 4606693"/>
              <a:gd name="connsiteY84" fmla="*/ 1941547 h 4606693"/>
              <a:gd name="connsiteX85" fmla="*/ 1941547 h 4606693"/>
              <a:gd name="connsiteY85" fmla="*/ 1941547 h 4606693"/>
              <a:gd name="connsiteX86" fmla="*/ 1941547 h 4606693"/>
              <a:gd name="connsiteY86" fmla="*/ 1941547 h 4606693"/>
              <a:gd name="connsiteX87" fmla="*/ 1941547 h 4606693"/>
              <a:gd name="connsiteY87" fmla="*/ 1941547 h 4606693"/>
              <a:gd name="connsiteX88" fmla="*/ 1941547 h 4606693"/>
              <a:gd name="connsiteY88" fmla="*/ 1941547 h 4606693"/>
              <a:gd name="connsiteX89" fmla="*/ 1941547 h 4606693"/>
              <a:gd name="connsiteY89" fmla="*/ 1941547 h 4606693"/>
              <a:gd name="connsiteX90" fmla="*/ 1941547 h 4606693"/>
              <a:gd name="connsiteY90" fmla="*/ 1941547 h 4606693"/>
              <a:gd name="connsiteX91" fmla="*/ 1941547 h 4606693"/>
              <a:gd name="connsiteY91" fmla="*/ 1941547 h 4606693"/>
              <a:gd name="connsiteX92" fmla="*/ 1941547 h 4606693"/>
              <a:gd name="connsiteY92" fmla="*/ 1941547 h 4606693"/>
              <a:gd name="connsiteX93" fmla="*/ 1941547 h 4606693"/>
              <a:gd name="connsiteY93" fmla="*/ 1941547 h 4606693"/>
              <a:gd name="connsiteX94" fmla="*/ 1941547 h 4606693"/>
              <a:gd name="connsiteY94" fmla="*/ 1941547 h 4606693"/>
              <a:gd name="connsiteX95" fmla="*/ 1941547 h 4606693"/>
              <a:gd name="connsiteY95" fmla="*/ 1941547 h 4606693"/>
              <a:gd name="connsiteX96" fmla="*/ 1941547 h 4606693"/>
              <a:gd name="connsiteY96" fmla="*/ 1941547 h 4606693"/>
              <a:gd name="connsiteX97" fmla="*/ 1941547 h 4606693"/>
              <a:gd name="connsiteY97" fmla="*/ 1941547 h 4606693"/>
              <a:gd name="connsiteX98" fmla="*/ 1941547 h 4606693"/>
              <a:gd name="connsiteY98" fmla="*/ 1941547 h 4606693"/>
              <a:gd name="connsiteX99" fmla="*/ 1941547 h 4606693"/>
              <a:gd name="connsiteY99" fmla="*/ 1941547 h 4606693"/>
              <a:gd name="connsiteX100" fmla="*/ 1941547 h 4606693"/>
              <a:gd name="connsiteY100" fmla="*/ 1941547 h 4606693"/>
              <a:gd name="connsiteX101" fmla="*/ 1941547 h 4606693"/>
              <a:gd name="connsiteY101" fmla="*/ 1941547 h 4606693"/>
              <a:gd name="connsiteX102" fmla="*/ 1941547 h 4606693"/>
              <a:gd name="connsiteY102" fmla="*/ 1941547 h 4606693"/>
              <a:gd name="connsiteX103" fmla="*/ 1941547 h 4606693"/>
              <a:gd name="connsiteY103" fmla="*/ 1941547 h 4606693"/>
              <a:gd name="connsiteX104" fmla="*/ 1941547 h 4606693"/>
              <a:gd name="connsiteY104" fmla="*/ 1941547 h 4606693"/>
              <a:gd name="connsiteX105" fmla="*/ 1941547 h 4606693"/>
              <a:gd name="connsiteY105" fmla="*/ 1941547 h 4606693"/>
              <a:gd name="connsiteX106" fmla="*/ 1941547 h 4606693"/>
              <a:gd name="connsiteY106" fmla="*/ 1941547 h 4606693"/>
              <a:gd name="connsiteX107" fmla="*/ 1941547 h 4606693"/>
              <a:gd name="connsiteY107" fmla="*/ 1941547 h 4606693"/>
              <a:gd name="connsiteX108" fmla="*/ 1941547 h 4606693"/>
              <a:gd name="connsiteY108" fmla="*/ 1941547 h 4606693"/>
              <a:gd name="connsiteX109" fmla="*/ 1941547 h 4606693"/>
              <a:gd name="connsiteY109" fmla="*/ 1941547 h 4606693"/>
              <a:gd name="connsiteX110" fmla="*/ 1941547 h 4606693"/>
              <a:gd name="connsiteY110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61847" h="7370830">
                <a:moveTo>
                  <a:pt x="2787816" y="7152549"/>
                </a:moveTo>
                <a:lnTo>
                  <a:pt x="2787817" y="7152549"/>
                </a:lnTo>
                <a:lnTo>
                  <a:pt x="2787816" y="7152550"/>
                </a:lnTo>
                <a:close/>
                <a:moveTo>
                  <a:pt x="1391706" y="6138863"/>
                </a:moveTo>
                <a:lnTo>
                  <a:pt x="1391707" y="6138863"/>
                </a:lnTo>
                <a:lnTo>
                  <a:pt x="1391707" y="6138864"/>
                </a:lnTo>
                <a:close/>
                <a:moveTo>
                  <a:pt x="6563752" y="5372121"/>
                </a:moveTo>
                <a:cubicBezTo>
                  <a:pt x="6662211" y="5372121"/>
                  <a:pt x="6760669" y="5409682"/>
                  <a:pt x="6835791" y="5484803"/>
                </a:cubicBezTo>
                <a:lnTo>
                  <a:pt x="6835790" y="5484804"/>
                </a:lnTo>
                <a:cubicBezTo>
                  <a:pt x="6986034" y="5635048"/>
                  <a:pt x="6986034" y="5878639"/>
                  <a:pt x="6835790" y="6028882"/>
                </a:cubicBezTo>
                <a:lnTo>
                  <a:pt x="6013108" y="6851562"/>
                </a:lnTo>
                <a:cubicBezTo>
                  <a:pt x="5862865" y="7001806"/>
                  <a:pt x="5619274" y="7001806"/>
                  <a:pt x="5469030" y="6851562"/>
                </a:cubicBezTo>
                <a:lnTo>
                  <a:pt x="5469030" y="6851564"/>
                </a:lnTo>
                <a:cubicBezTo>
                  <a:pt x="5318788" y="6701320"/>
                  <a:pt x="5318788" y="6457729"/>
                  <a:pt x="5469031" y="6307485"/>
                </a:cubicBezTo>
                <a:lnTo>
                  <a:pt x="6291713" y="5484803"/>
                </a:lnTo>
                <a:cubicBezTo>
                  <a:pt x="6366835" y="5409682"/>
                  <a:pt x="6465294" y="5372121"/>
                  <a:pt x="6563752" y="5372121"/>
                </a:cubicBezTo>
                <a:close/>
                <a:moveTo>
                  <a:pt x="6620795" y="4143997"/>
                </a:moveTo>
                <a:cubicBezTo>
                  <a:pt x="6719254" y="4143997"/>
                  <a:pt x="6817711" y="4181559"/>
                  <a:pt x="6892834" y="4256679"/>
                </a:cubicBezTo>
                <a:lnTo>
                  <a:pt x="6892832" y="4256681"/>
                </a:lnTo>
                <a:cubicBezTo>
                  <a:pt x="7043075" y="4406924"/>
                  <a:pt x="7043075" y="4650516"/>
                  <a:pt x="6892832" y="4800759"/>
                </a:cubicBezTo>
                <a:lnTo>
                  <a:pt x="4814590" y="6879000"/>
                </a:lnTo>
                <a:cubicBezTo>
                  <a:pt x="4664347" y="7029243"/>
                  <a:pt x="4420756" y="7029243"/>
                  <a:pt x="4270513" y="6879000"/>
                </a:cubicBezTo>
                <a:lnTo>
                  <a:pt x="4270514" y="6879001"/>
                </a:lnTo>
                <a:cubicBezTo>
                  <a:pt x="4120269" y="6728758"/>
                  <a:pt x="4120270" y="6485166"/>
                  <a:pt x="4270514" y="6334923"/>
                </a:cubicBezTo>
                <a:lnTo>
                  <a:pt x="6348755" y="4256680"/>
                </a:lnTo>
                <a:cubicBezTo>
                  <a:pt x="6423877" y="4181559"/>
                  <a:pt x="6522336" y="4143997"/>
                  <a:pt x="6620795" y="4143997"/>
                </a:cubicBezTo>
                <a:close/>
                <a:moveTo>
                  <a:pt x="2866468" y="3040604"/>
                </a:moveTo>
                <a:cubicBezTo>
                  <a:pt x="2964925" y="3040604"/>
                  <a:pt x="3063384" y="3078165"/>
                  <a:pt x="3138506" y="3153287"/>
                </a:cubicBezTo>
                <a:lnTo>
                  <a:pt x="3138505" y="3153287"/>
                </a:lnTo>
                <a:cubicBezTo>
                  <a:pt x="3288749" y="3303531"/>
                  <a:pt x="3288749" y="3547122"/>
                  <a:pt x="3138506" y="3697364"/>
                </a:cubicBezTo>
                <a:lnTo>
                  <a:pt x="656759" y="6179110"/>
                </a:lnTo>
                <a:cubicBezTo>
                  <a:pt x="525295" y="6310573"/>
                  <a:pt x="322364" y="6327006"/>
                  <a:pt x="173034" y="6228409"/>
                </a:cubicBezTo>
                <a:lnTo>
                  <a:pt x="112681" y="6179110"/>
                </a:lnTo>
                <a:lnTo>
                  <a:pt x="63383" y="6118759"/>
                </a:lnTo>
                <a:cubicBezTo>
                  <a:pt x="-35214" y="5969429"/>
                  <a:pt x="-18781" y="5766496"/>
                  <a:pt x="112682" y="5635033"/>
                </a:cubicBezTo>
                <a:lnTo>
                  <a:pt x="2594428" y="3153287"/>
                </a:lnTo>
                <a:cubicBezTo>
                  <a:pt x="2669551" y="3078166"/>
                  <a:pt x="2768009" y="3040604"/>
                  <a:pt x="2866468" y="3040604"/>
                </a:cubicBezTo>
                <a:close/>
                <a:moveTo>
                  <a:pt x="5359755" y="2993060"/>
                </a:moveTo>
                <a:cubicBezTo>
                  <a:pt x="5458214" y="2993061"/>
                  <a:pt x="5556673" y="3030621"/>
                  <a:pt x="5631795" y="3105742"/>
                </a:cubicBezTo>
                <a:lnTo>
                  <a:pt x="5631794" y="3105743"/>
                </a:lnTo>
                <a:cubicBezTo>
                  <a:pt x="5782037" y="3255986"/>
                  <a:pt x="5782037" y="3499578"/>
                  <a:pt x="5631794" y="3649821"/>
                </a:cubicBezTo>
                <a:lnTo>
                  <a:pt x="2023465" y="7258148"/>
                </a:lnTo>
                <a:cubicBezTo>
                  <a:pt x="1892002" y="7389611"/>
                  <a:pt x="1689070" y="7406044"/>
                  <a:pt x="1539739" y="7307446"/>
                </a:cubicBezTo>
                <a:lnTo>
                  <a:pt x="1479387" y="7258149"/>
                </a:lnTo>
                <a:lnTo>
                  <a:pt x="1479387" y="7258149"/>
                </a:lnTo>
                <a:lnTo>
                  <a:pt x="1430089" y="7197796"/>
                </a:lnTo>
                <a:cubicBezTo>
                  <a:pt x="1331492" y="7048467"/>
                  <a:pt x="1347925" y="6845534"/>
                  <a:pt x="1479388" y="6714071"/>
                </a:cubicBezTo>
                <a:lnTo>
                  <a:pt x="5087717" y="3105742"/>
                </a:lnTo>
                <a:cubicBezTo>
                  <a:pt x="5162838" y="3030621"/>
                  <a:pt x="5261296" y="2993060"/>
                  <a:pt x="5359755" y="2993060"/>
                </a:cubicBezTo>
                <a:close/>
                <a:moveTo>
                  <a:pt x="6668184" y="2887461"/>
                </a:moveTo>
                <a:cubicBezTo>
                  <a:pt x="6766643" y="2887461"/>
                  <a:pt x="6865102" y="2925021"/>
                  <a:pt x="6940223" y="3000143"/>
                </a:cubicBezTo>
                <a:lnTo>
                  <a:pt x="6940223" y="3000144"/>
                </a:lnTo>
                <a:cubicBezTo>
                  <a:pt x="7090466" y="3150387"/>
                  <a:pt x="7090466" y="3393978"/>
                  <a:pt x="6940223" y="3544221"/>
                </a:cubicBezTo>
                <a:lnTo>
                  <a:pt x="3331893" y="7152549"/>
                </a:lnTo>
                <a:cubicBezTo>
                  <a:pt x="3200432" y="7284013"/>
                  <a:pt x="2997498" y="7300445"/>
                  <a:pt x="2848167" y="7201847"/>
                </a:cubicBezTo>
                <a:lnTo>
                  <a:pt x="2787817" y="7152549"/>
                </a:lnTo>
                <a:lnTo>
                  <a:pt x="2738519" y="7092198"/>
                </a:lnTo>
                <a:cubicBezTo>
                  <a:pt x="2639922" y="6942867"/>
                  <a:pt x="2656354" y="6739935"/>
                  <a:pt x="2787816" y="6608472"/>
                </a:cubicBezTo>
                <a:lnTo>
                  <a:pt x="6396146" y="3000143"/>
                </a:lnTo>
                <a:cubicBezTo>
                  <a:pt x="6471268" y="2925022"/>
                  <a:pt x="6569726" y="2887461"/>
                  <a:pt x="6668184" y="2887461"/>
                </a:cubicBezTo>
                <a:close/>
                <a:moveTo>
                  <a:pt x="5272076" y="1873775"/>
                </a:moveTo>
                <a:cubicBezTo>
                  <a:pt x="5370534" y="1873776"/>
                  <a:pt x="5468993" y="1911336"/>
                  <a:pt x="5544115" y="1986458"/>
                </a:cubicBezTo>
                <a:lnTo>
                  <a:pt x="5544114" y="1986458"/>
                </a:lnTo>
                <a:cubicBezTo>
                  <a:pt x="5694357" y="2136701"/>
                  <a:pt x="5694357" y="2380293"/>
                  <a:pt x="5544114" y="2530536"/>
                </a:cubicBezTo>
                <a:lnTo>
                  <a:pt x="1935786" y="6138863"/>
                </a:lnTo>
                <a:cubicBezTo>
                  <a:pt x="1804322" y="6270326"/>
                  <a:pt x="1601389" y="6286759"/>
                  <a:pt x="1452059" y="6188161"/>
                </a:cubicBezTo>
                <a:lnTo>
                  <a:pt x="1391707" y="6138863"/>
                </a:lnTo>
                <a:lnTo>
                  <a:pt x="1342409" y="6078511"/>
                </a:lnTo>
                <a:cubicBezTo>
                  <a:pt x="1243812" y="5929182"/>
                  <a:pt x="1260245" y="5726249"/>
                  <a:pt x="1391708" y="5594786"/>
                </a:cubicBezTo>
                <a:lnTo>
                  <a:pt x="5000037" y="1986457"/>
                </a:lnTo>
                <a:cubicBezTo>
                  <a:pt x="5075158" y="1911336"/>
                  <a:pt x="5173617" y="1873775"/>
                  <a:pt x="5272076" y="1873775"/>
                </a:cubicBezTo>
                <a:close/>
                <a:moveTo>
                  <a:pt x="6777126" y="1542420"/>
                </a:moveTo>
                <a:cubicBezTo>
                  <a:pt x="6875585" y="1542420"/>
                  <a:pt x="6974043" y="1579981"/>
                  <a:pt x="7049166" y="1655103"/>
                </a:cubicBezTo>
                <a:lnTo>
                  <a:pt x="7049164" y="1655103"/>
                </a:lnTo>
                <a:cubicBezTo>
                  <a:pt x="7199409" y="1805346"/>
                  <a:pt x="7199409" y="2048937"/>
                  <a:pt x="7049164" y="2199181"/>
                </a:cubicBezTo>
                <a:lnTo>
                  <a:pt x="6226482" y="3021861"/>
                </a:lnTo>
                <a:cubicBezTo>
                  <a:pt x="6076239" y="3172104"/>
                  <a:pt x="5832649" y="3172104"/>
                  <a:pt x="5682406" y="3021861"/>
                </a:cubicBezTo>
                <a:lnTo>
                  <a:pt x="5682405" y="3021862"/>
                </a:lnTo>
                <a:cubicBezTo>
                  <a:pt x="5532162" y="2871619"/>
                  <a:pt x="5532163" y="2628028"/>
                  <a:pt x="5682405" y="2477784"/>
                </a:cubicBezTo>
                <a:lnTo>
                  <a:pt x="6505087" y="1655102"/>
                </a:lnTo>
                <a:cubicBezTo>
                  <a:pt x="6580210" y="1579981"/>
                  <a:pt x="6678669" y="1542420"/>
                  <a:pt x="6777126" y="1542420"/>
                </a:cubicBezTo>
                <a:close/>
                <a:moveTo>
                  <a:pt x="6635544" y="453955"/>
                </a:moveTo>
                <a:cubicBezTo>
                  <a:pt x="6734003" y="453955"/>
                  <a:pt x="6832461" y="491516"/>
                  <a:pt x="6907582" y="566637"/>
                </a:cubicBezTo>
                <a:lnTo>
                  <a:pt x="6907582" y="566638"/>
                </a:lnTo>
                <a:cubicBezTo>
                  <a:pt x="7057826" y="716881"/>
                  <a:pt x="7057826" y="960472"/>
                  <a:pt x="6907582" y="1110716"/>
                </a:cubicBezTo>
                <a:lnTo>
                  <a:pt x="6084900" y="1933396"/>
                </a:lnTo>
                <a:cubicBezTo>
                  <a:pt x="5934657" y="2083639"/>
                  <a:pt x="5691065" y="2083639"/>
                  <a:pt x="5540823" y="1933395"/>
                </a:cubicBezTo>
                <a:lnTo>
                  <a:pt x="5540823" y="1933397"/>
                </a:lnTo>
                <a:cubicBezTo>
                  <a:pt x="5390580" y="1783154"/>
                  <a:pt x="5390580" y="1539563"/>
                  <a:pt x="5540823" y="1389319"/>
                </a:cubicBezTo>
                <a:lnTo>
                  <a:pt x="6363505" y="566637"/>
                </a:lnTo>
                <a:cubicBezTo>
                  <a:pt x="6438626" y="491516"/>
                  <a:pt x="6537086" y="453955"/>
                  <a:pt x="6635544" y="453955"/>
                </a:cubicBezTo>
                <a:close/>
                <a:moveTo>
                  <a:pt x="4320554" y="370272"/>
                </a:moveTo>
                <a:cubicBezTo>
                  <a:pt x="4419011" y="370272"/>
                  <a:pt x="4517471" y="407832"/>
                  <a:pt x="4592593" y="482954"/>
                </a:cubicBezTo>
                <a:lnTo>
                  <a:pt x="4592592" y="482955"/>
                </a:lnTo>
                <a:cubicBezTo>
                  <a:pt x="4742835" y="633198"/>
                  <a:pt x="4742835" y="876789"/>
                  <a:pt x="4592592" y="1027032"/>
                </a:cubicBezTo>
                <a:lnTo>
                  <a:pt x="984263" y="4635359"/>
                </a:lnTo>
                <a:cubicBezTo>
                  <a:pt x="834019" y="4785603"/>
                  <a:pt x="590428" y="4785602"/>
                  <a:pt x="440184" y="4635359"/>
                </a:cubicBezTo>
                <a:lnTo>
                  <a:pt x="440186" y="4635359"/>
                </a:lnTo>
                <a:cubicBezTo>
                  <a:pt x="289942" y="4485117"/>
                  <a:pt x="289942" y="4241525"/>
                  <a:pt x="440186" y="4091282"/>
                </a:cubicBezTo>
                <a:lnTo>
                  <a:pt x="4048515" y="482954"/>
                </a:lnTo>
                <a:cubicBezTo>
                  <a:pt x="4123637" y="407832"/>
                  <a:pt x="4222095" y="370272"/>
                  <a:pt x="4320554" y="370272"/>
                </a:cubicBezTo>
                <a:close/>
                <a:moveTo>
                  <a:pt x="5907766" y="0"/>
                </a:moveTo>
                <a:cubicBezTo>
                  <a:pt x="6006224" y="0"/>
                  <a:pt x="6104683" y="37562"/>
                  <a:pt x="6179803" y="112683"/>
                </a:cubicBezTo>
                <a:lnTo>
                  <a:pt x="6179804" y="112683"/>
                </a:lnTo>
                <a:cubicBezTo>
                  <a:pt x="6330047" y="262927"/>
                  <a:pt x="6330047" y="506518"/>
                  <a:pt x="6179804" y="656761"/>
                </a:cubicBezTo>
                <a:lnTo>
                  <a:pt x="3698057" y="3138507"/>
                </a:lnTo>
                <a:cubicBezTo>
                  <a:pt x="3547813" y="3288750"/>
                  <a:pt x="3304221" y="3288750"/>
                  <a:pt x="3153979" y="3138507"/>
                </a:cubicBezTo>
                <a:lnTo>
                  <a:pt x="3153980" y="3138507"/>
                </a:lnTo>
                <a:cubicBezTo>
                  <a:pt x="3003736" y="2988265"/>
                  <a:pt x="3003737" y="2744673"/>
                  <a:pt x="3153980" y="2594430"/>
                </a:cubicBezTo>
                <a:lnTo>
                  <a:pt x="5635727" y="112683"/>
                </a:lnTo>
                <a:cubicBezTo>
                  <a:pt x="5710849" y="37561"/>
                  <a:pt x="5809307" y="0"/>
                  <a:pt x="59077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825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518A930-BDD6-4767-B233-89F2FF3B1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983" y="1400121"/>
            <a:ext cx="3756992" cy="3021617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22" h="4028823">
                <a:moveTo>
                  <a:pt x="0" y="0"/>
                </a:moveTo>
                <a:lnTo>
                  <a:pt x="5009322" y="0"/>
                </a:lnTo>
                <a:lnTo>
                  <a:pt x="5009322" y="4028823"/>
                </a:lnTo>
                <a:lnTo>
                  <a:pt x="0" y="4028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661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B0B9619-2D09-48FA-B03B-53A5938911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66468" y="1396898"/>
            <a:ext cx="4596602" cy="1599749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803" h="2132998">
                <a:moveTo>
                  <a:pt x="0" y="0"/>
                </a:moveTo>
                <a:lnTo>
                  <a:pt x="6128803" y="0"/>
                </a:lnTo>
                <a:lnTo>
                  <a:pt x="6128803" y="2132998"/>
                </a:lnTo>
                <a:lnTo>
                  <a:pt x="0" y="2132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083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77325BF-22C0-42F6-8125-FE8B6C58E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68" y="1302083"/>
            <a:ext cx="3790951" cy="3150428"/>
          </a:xfrm>
          <a:custGeom>
            <a:avLst/>
            <a:gdLst>
              <a:gd name="connsiteX0" fmla="*/ 1941547 h 4606693"/>
              <a:gd name="connsiteY0" fmla="*/ 1941547 h 4606693"/>
              <a:gd name="connsiteX1" fmla="*/ 1941547 h 4606693"/>
              <a:gd name="connsiteY1" fmla="*/ 1941547 h 4606693"/>
              <a:gd name="connsiteX2" fmla="*/ 1941547 h 4606693"/>
              <a:gd name="connsiteY2" fmla="*/ 1941547 h 4606693"/>
              <a:gd name="connsiteX3" fmla="*/ 1941547 h 4606693"/>
              <a:gd name="connsiteY3" fmla="*/ 1941547 h 4606693"/>
              <a:gd name="connsiteX4" fmla="*/ 1941547 h 4606693"/>
              <a:gd name="connsiteY4" fmla="*/ 1941547 h 4606693"/>
              <a:gd name="connsiteX5" fmla="*/ 1941547 h 4606693"/>
              <a:gd name="connsiteY5" fmla="*/ 1941547 h 4606693"/>
              <a:gd name="connsiteX6" fmla="*/ 1941547 h 4606693"/>
              <a:gd name="connsiteY6" fmla="*/ 1941547 h 4606693"/>
              <a:gd name="connsiteX7" fmla="*/ 1941547 h 4606693"/>
              <a:gd name="connsiteY7" fmla="*/ 1941547 h 4606693"/>
              <a:gd name="connsiteX8" fmla="*/ 1941547 h 4606693"/>
              <a:gd name="connsiteY8" fmla="*/ 1941547 h 4606693"/>
              <a:gd name="connsiteX9" fmla="*/ 1941547 h 4606693"/>
              <a:gd name="connsiteY9" fmla="*/ 1941547 h 4606693"/>
              <a:gd name="connsiteX10" fmla="*/ 1941547 h 4606693"/>
              <a:gd name="connsiteY10" fmla="*/ 1941547 h 4606693"/>
              <a:gd name="connsiteX11" fmla="*/ 1941547 h 4606693"/>
              <a:gd name="connsiteY11" fmla="*/ 1941547 h 4606693"/>
              <a:gd name="connsiteX12" fmla="*/ 1941547 h 4606693"/>
              <a:gd name="connsiteY12" fmla="*/ 1941547 h 4606693"/>
              <a:gd name="connsiteX13" fmla="*/ 1941547 h 4606693"/>
              <a:gd name="connsiteY13" fmla="*/ 1941547 h 4606693"/>
              <a:gd name="connsiteX14" fmla="*/ 1941547 h 4606693"/>
              <a:gd name="connsiteY14" fmla="*/ 1941547 h 4606693"/>
              <a:gd name="connsiteX15" fmla="*/ 1941547 h 4606693"/>
              <a:gd name="connsiteY15" fmla="*/ 1941547 h 4606693"/>
              <a:gd name="connsiteX16" fmla="*/ 1941547 h 4606693"/>
              <a:gd name="connsiteY16" fmla="*/ 1941547 h 4606693"/>
              <a:gd name="connsiteX17" fmla="*/ 1941547 h 4606693"/>
              <a:gd name="connsiteY17" fmla="*/ 1941547 h 4606693"/>
              <a:gd name="connsiteX18" fmla="*/ 1941547 h 4606693"/>
              <a:gd name="connsiteY18" fmla="*/ 1941547 h 4606693"/>
              <a:gd name="connsiteX19" fmla="*/ 1941547 h 4606693"/>
              <a:gd name="connsiteY19" fmla="*/ 1941547 h 4606693"/>
              <a:gd name="connsiteX20" fmla="*/ 1941547 h 4606693"/>
              <a:gd name="connsiteY20" fmla="*/ 1941547 h 4606693"/>
              <a:gd name="connsiteX21" fmla="*/ 1941547 h 4606693"/>
              <a:gd name="connsiteY21" fmla="*/ 1941547 h 4606693"/>
              <a:gd name="connsiteX22" fmla="*/ 1941547 h 4606693"/>
              <a:gd name="connsiteY22" fmla="*/ 1941547 h 4606693"/>
              <a:gd name="connsiteX23" fmla="*/ 1941547 h 4606693"/>
              <a:gd name="connsiteY23" fmla="*/ 1941547 h 4606693"/>
              <a:gd name="connsiteX24" fmla="*/ 1941547 h 4606693"/>
              <a:gd name="connsiteY24" fmla="*/ 1941547 h 4606693"/>
              <a:gd name="connsiteX25" fmla="*/ 1941547 h 4606693"/>
              <a:gd name="connsiteY25" fmla="*/ 1941547 h 4606693"/>
              <a:gd name="connsiteX26" fmla="*/ 1941547 h 4606693"/>
              <a:gd name="connsiteY26" fmla="*/ 1941547 h 4606693"/>
              <a:gd name="connsiteX27" fmla="*/ 1941547 h 4606693"/>
              <a:gd name="connsiteY27" fmla="*/ 1941547 h 4606693"/>
              <a:gd name="connsiteX28" fmla="*/ 1941547 h 4606693"/>
              <a:gd name="connsiteY28" fmla="*/ 1941547 h 4606693"/>
              <a:gd name="connsiteX29" fmla="*/ 1941547 h 4606693"/>
              <a:gd name="connsiteY29" fmla="*/ 1941547 h 4606693"/>
              <a:gd name="connsiteX30" fmla="*/ 1941547 h 4606693"/>
              <a:gd name="connsiteY30" fmla="*/ 1941547 h 4606693"/>
              <a:gd name="connsiteX31" fmla="*/ 1941547 h 4606693"/>
              <a:gd name="connsiteY31" fmla="*/ 1941547 h 4606693"/>
              <a:gd name="connsiteX32" fmla="*/ 1941547 h 4606693"/>
              <a:gd name="connsiteY32" fmla="*/ 1941547 h 4606693"/>
              <a:gd name="connsiteX33" fmla="*/ 1941547 h 4606693"/>
              <a:gd name="connsiteY33" fmla="*/ 1941547 h 4606693"/>
              <a:gd name="connsiteX34" fmla="*/ 1941547 h 4606693"/>
              <a:gd name="connsiteY34" fmla="*/ 1941547 h 4606693"/>
              <a:gd name="connsiteX35" fmla="*/ 1941547 h 4606693"/>
              <a:gd name="connsiteY35" fmla="*/ 1941547 h 4606693"/>
              <a:gd name="connsiteX36" fmla="*/ 1941547 h 4606693"/>
              <a:gd name="connsiteY36" fmla="*/ 1941547 h 4606693"/>
              <a:gd name="connsiteX37" fmla="*/ 1941547 h 4606693"/>
              <a:gd name="connsiteY37" fmla="*/ 1941547 h 4606693"/>
              <a:gd name="connsiteX38" fmla="*/ 1941547 h 4606693"/>
              <a:gd name="connsiteY38" fmla="*/ 1941547 h 4606693"/>
              <a:gd name="connsiteX39" fmla="*/ 1941547 h 4606693"/>
              <a:gd name="connsiteY39" fmla="*/ 1941547 h 4606693"/>
              <a:gd name="connsiteX40" fmla="*/ 1941547 h 4606693"/>
              <a:gd name="connsiteY40" fmla="*/ 1941547 h 4606693"/>
              <a:gd name="connsiteX41" fmla="*/ 1941547 h 4606693"/>
              <a:gd name="connsiteY41" fmla="*/ 1941547 h 4606693"/>
              <a:gd name="connsiteX42" fmla="*/ 1941547 h 4606693"/>
              <a:gd name="connsiteY42" fmla="*/ 1941547 h 4606693"/>
              <a:gd name="connsiteX43" fmla="*/ 1941547 h 4606693"/>
              <a:gd name="connsiteY43" fmla="*/ 1941547 h 4606693"/>
              <a:gd name="connsiteX44" fmla="*/ 1941547 h 4606693"/>
              <a:gd name="connsiteY44" fmla="*/ 1941547 h 4606693"/>
              <a:gd name="connsiteX45" fmla="*/ 1941547 h 4606693"/>
              <a:gd name="connsiteY45" fmla="*/ 1941547 h 4606693"/>
              <a:gd name="connsiteX46" fmla="*/ 1941547 h 4606693"/>
              <a:gd name="connsiteY46" fmla="*/ 1941547 h 4606693"/>
              <a:gd name="connsiteX47" fmla="*/ 1941547 h 4606693"/>
              <a:gd name="connsiteY47" fmla="*/ 1941547 h 4606693"/>
              <a:gd name="connsiteX48" fmla="*/ 1941547 h 4606693"/>
              <a:gd name="connsiteY48" fmla="*/ 1941547 h 4606693"/>
              <a:gd name="connsiteX49" fmla="*/ 1941547 h 4606693"/>
              <a:gd name="connsiteY49" fmla="*/ 1941547 h 4606693"/>
              <a:gd name="connsiteX50" fmla="*/ 1941547 h 4606693"/>
              <a:gd name="connsiteY50" fmla="*/ 1941547 h 4606693"/>
              <a:gd name="connsiteX51" fmla="*/ 1941547 h 4606693"/>
              <a:gd name="connsiteY51" fmla="*/ 1941547 h 4606693"/>
              <a:gd name="connsiteX52" fmla="*/ 1941547 h 4606693"/>
              <a:gd name="connsiteY52" fmla="*/ 1941547 h 4606693"/>
              <a:gd name="connsiteX53" fmla="*/ 1941547 h 4606693"/>
              <a:gd name="connsiteY53" fmla="*/ 1941547 h 4606693"/>
              <a:gd name="connsiteX54" fmla="*/ 1941547 h 4606693"/>
              <a:gd name="connsiteY54" fmla="*/ 1941547 h 4606693"/>
              <a:gd name="connsiteX55" fmla="*/ 1941547 h 4606693"/>
              <a:gd name="connsiteY55" fmla="*/ 1941547 h 4606693"/>
              <a:gd name="connsiteX56" fmla="*/ 1941547 h 4606693"/>
              <a:gd name="connsiteY56" fmla="*/ 1941547 h 4606693"/>
              <a:gd name="connsiteX57" fmla="*/ 1941547 h 4606693"/>
              <a:gd name="connsiteY57" fmla="*/ 1941547 h 4606693"/>
              <a:gd name="connsiteX58" fmla="*/ 1941547 h 4606693"/>
              <a:gd name="connsiteY58" fmla="*/ 1941547 h 4606693"/>
              <a:gd name="connsiteX59" fmla="*/ 1941547 h 4606693"/>
              <a:gd name="connsiteY59" fmla="*/ 1941547 h 4606693"/>
              <a:gd name="connsiteX60" fmla="*/ 1941547 h 4606693"/>
              <a:gd name="connsiteY60" fmla="*/ 1941547 h 4606693"/>
              <a:gd name="connsiteX61" fmla="*/ 1941547 h 4606693"/>
              <a:gd name="connsiteY61" fmla="*/ 1941547 h 4606693"/>
              <a:gd name="connsiteX62" fmla="*/ 1941547 h 4606693"/>
              <a:gd name="connsiteY62" fmla="*/ 1941547 h 4606693"/>
              <a:gd name="connsiteX63" fmla="*/ 1941547 h 4606693"/>
              <a:gd name="connsiteY63" fmla="*/ 1941547 h 4606693"/>
              <a:gd name="connsiteX64" fmla="*/ 1941547 h 4606693"/>
              <a:gd name="connsiteY64" fmla="*/ 1941547 h 4606693"/>
              <a:gd name="connsiteX65" fmla="*/ 1941547 h 4606693"/>
              <a:gd name="connsiteY65" fmla="*/ 1941547 h 4606693"/>
              <a:gd name="connsiteX66" fmla="*/ 1941547 h 4606693"/>
              <a:gd name="connsiteY66" fmla="*/ 1941547 h 4606693"/>
              <a:gd name="connsiteX67" fmla="*/ 1941547 h 4606693"/>
              <a:gd name="connsiteY67" fmla="*/ 1941547 h 4606693"/>
              <a:gd name="connsiteX68" fmla="*/ 1941547 h 4606693"/>
              <a:gd name="connsiteY68" fmla="*/ 1941547 h 4606693"/>
              <a:gd name="connsiteX69" fmla="*/ 1941547 h 4606693"/>
              <a:gd name="connsiteY69" fmla="*/ 1941547 h 4606693"/>
              <a:gd name="connsiteX70" fmla="*/ 1941547 h 4606693"/>
              <a:gd name="connsiteY70" fmla="*/ 1941547 h 4606693"/>
              <a:gd name="connsiteX71" fmla="*/ 1941547 h 4606693"/>
              <a:gd name="connsiteY71" fmla="*/ 1941547 h 4606693"/>
              <a:gd name="connsiteX72" fmla="*/ 1941547 h 4606693"/>
              <a:gd name="connsiteY72" fmla="*/ 1941547 h 4606693"/>
              <a:gd name="connsiteX73" fmla="*/ 1941547 h 4606693"/>
              <a:gd name="connsiteY73" fmla="*/ 1941547 h 4606693"/>
              <a:gd name="connsiteX74" fmla="*/ 1941547 h 4606693"/>
              <a:gd name="connsiteY74" fmla="*/ 1941547 h 4606693"/>
              <a:gd name="connsiteX75" fmla="*/ 1941547 h 4606693"/>
              <a:gd name="connsiteY75" fmla="*/ 1941547 h 4606693"/>
              <a:gd name="connsiteX76" fmla="*/ 1941547 h 4606693"/>
              <a:gd name="connsiteY76" fmla="*/ 1941547 h 4606693"/>
              <a:gd name="connsiteX77" fmla="*/ 1941547 h 4606693"/>
              <a:gd name="connsiteY77" fmla="*/ 1941547 h 4606693"/>
              <a:gd name="connsiteX78" fmla="*/ 1941547 h 4606693"/>
              <a:gd name="connsiteY78" fmla="*/ 1941547 h 4606693"/>
              <a:gd name="connsiteX79" fmla="*/ 1941547 h 4606693"/>
              <a:gd name="connsiteY79" fmla="*/ 1941547 h 460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054601" h="4200570">
                <a:moveTo>
                  <a:pt x="4729961" y="2413833"/>
                </a:moveTo>
                <a:cubicBezTo>
                  <a:pt x="4813044" y="2413833"/>
                  <a:pt x="4896126" y="2445528"/>
                  <a:pt x="4959516" y="2508918"/>
                </a:cubicBezTo>
                <a:cubicBezTo>
                  <a:pt x="5086296" y="2635697"/>
                  <a:pt x="5086296" y="2841248"/>
                  <a:pt x="4959516" y="2968028"/>
                </a:cubicBezTo>
                <a:lnTo>
                  <a:pt x="4456144" y="3471401"/>
                </a:lnTo>
                <a:cubicBezTo>
                  <a:pt x="4329364" y="3598181"/>
                  <a:pt x="4123813" y="3598180"/>
                  <a:pt x="3997033" y="3471400"/>
                </a:cubicBezTo>
                <a:cubicBezTo>
                  <a:pt x="3870253" y="3344620"/>
                  <a:pt x="3870253" y="3139070"/>
                  <a:pt x="3997033" y="3012290"/>
                </a:cubicBezTo>
                <a:lnTo>
                  <a:pt x="4500405" y="2508917"/>
                </a:lnTo>
                <a:cubicBezTo>
                  <a:pt x="4563795" y="2445527"/>
                  <a:pt x="4646878" y="2413833"/>
                  <a:pt x="4729961" y="2413833"/>
                </a:cubicBezTo>
                <a:close/>
                <a:moveTo>
                  <a:pt x="3176485" y="1994637"/>
                </a:moveTo>
                <a:cubicBezTo>
                  <a:pt x="3259568" y="1994638"/>
                  <a:pt x="3342650" y="2026333"/>
                  <a:pt x="3406041" y="2089722"/>
                </a:cubicBezTo>
                <a:cubicBezTo>
                  <a:pt x="3532821" y="2216502"/>
                  <a:pt x="3532821" y="2422053"/>
                  <a:pt x="3406041" y="2548833"/>
                </a:cubicBezTo>
                <a:lnTo>
                  <a:pt x="1849388" y="4105485"/>
                </a:lnTo>
                <a:cubicBezTo>
                  <a:pt x="1722608" y="4232265"/>
                  <a:pt x="1517058" y="4232265"/>
                  <a:pt x="1390278" y="4105485"/>
                </a:cubicBezTo>
                <a:cubicBezTo>
                  <a:pt x="1263498" y="3978705"/>
                  <a:pt x="1263498" y="3773155"/>
                  <a:pt x="1390278" y="3646375"/>
                </a:cubicBezTo>
                <a:lnTo>
                  <a:pt x="2946931" y="2089722"/>
                </a:lnTo>
                <a:cubicBezTo>
                  <a:pt x="3010320" y="2026333"/>
                  <a:pt x="3093402" y="1994638"/>
                  <a:pt x="3176485" y="1994637"/>
                </a:cubicBezTo>
                <a:close/>
                <a:moveTo>
                  <a:pt x="4620973" y="1544680"/>
                </a:moveTo>
                <a:cubicBezTo>
                  <a:pt x="4704056" y="1544680"/>
                  <a:pt x="4787139" y="1576375"/>
                  <a:pt x="4850529" y="1639765"/>
                </a:cubicBezTo>
                <a:cubicBezTo>
                  <a:pt x="4977309" y="1766545"/>
                  <a:pt x="4977309" y="1972095"/>
                  <a:pt x="4850529" y="2098875"/>
                </a:cubicBezTo>
                <a:lnTo>
                  <a:pt x="3293876" y="3655528"/>
                </a:lnTo>
                <a:cubicBezTo>
                  <a:pt x="3167096" y="3782308"/>
                  <a:pt x="2961546" y="3782308"/>
                  <a:pt x="2834766" y="3655528"/>
                </a:cubicBezTo>
                <a:cubicBezTo>
                  <a:pt x="2707986" y="3528748"/>
                  <a:pt x="2707986" y="3323198"/>
                  <a:pt x="2834766" y="3196418"/>
                </a:cubicBezTo>
                <a:lnTo>
                  <a:pt x="4391418" y="1639765"/>
                </a:lnTo>
                <a:cubicBezTo>
                  <a:pt x="4454808" y="1576375"/>
                  <a:pt x="4537891" y="1544680"/>
                  <a:pt x="4620973" y="1544680"/>
                </a:cubicBezTo>
                <a:close/>
                <a:moveTo>
                  <a:pt x="1881292" y="1280661"/>
                </a:moveTo>
                <a:cubicBezTo>
                  <a:pt x="1964375" y="1280661"/>
                  <a:pt x="2047458" y="1312355"/>
                  <a:pt x="2110848" y="1375745"/>
                </a:cubicBezTo>
                <a:cubicBezTo>
                  <a:pt x="2237628" y="1502525"/>
                  <a:pt x="2237628" y="1708076"/>
                  <a:pt x="2110848" y="1834856"/>
                </a:cubicBezTo>
                <a:lnTo>
                  <a:pt x="554196" y="3391509"/>
                </a:lnTo>
                <a:cubicBezTo>
                  <a:pt x="427416" y="3518289"/>
                  <a:pt x="221865" y="3518288"/>
                  <a:pt x="95085" y="3391508"/>
                </a:cubicBezTo>
                <a:cubicBezTo>
                  <a:pt x="-31695" y="3264728"/>
                  <a:pt x="-31695" y="3059178"/>
                  <a:pt x="95085" y="2932398"/>
                </a:cubicBezTo>
                <a:lnTo>
                  <a:pt x="1651737" y="1375745"/>
                </a:lnTo>
                <a:cubicBezTo>
                  <a:pt x="1715127" y="1312355"/>
                  <a:pt x="1798209" y="1280660"/>
                  <a:pt x="1881292" y="1280661"/>
                </a:cubicBezTo>
                <a:close/>
                <a:moveTo>
                  <a:pt x="3118728" y="1041561"/>
                </a:moveTo>
                <a:cubicBezTo>
                  <a:pt x="3201811" y="1041562"/>
                  <a:pt x="3284894" y="1073256"/>
                  <a:pt x="3348284" y="1136646"/>
                </a:cubicBezTo>
                <a:cubicBezTo>
                  <a:pt x="3475064" y="1263426"/>
                  <a:pt x="3475064" y="1468977"/>
                  <a:pt x="3348284" y="1595757"/>
                </a:cubicBezTo>
                <a:lnTo>
                  <a:pt x="1791631" y="3152409"/>
                </a:lnTo>
                <a:cubicBezTo>
                  <a:pt x="1664851" y="3279189"/>
                  <a:pt x="1459301" y="3279189"/>
                  <a:pt x="1332521" y="3152409"/>
                </a:cubicBezTo>
                <a:cubicBezTo>
                  <a:pt x="1205741" y="3025629"/>
                  <a:pt x="1205741" y="2820079"/>
                  <a:pt x="1332521" y="2693299"/>
                </a:cubicBezTo>
                <a:lnTo>
                  <a:pt x="2889173" y="1136646"/>
                </a:lnTo>
                <a:cubicBezTo>
                  <a:pt x="2952563" y="1073256"/>
                  <a:pt x="3035646" y="1041561"/>
                  <a:pt x="3118728" y="1041561"/>
                </a:cubicBezTo>
                <a:close/>
                <a:moveTo>
                  <a:pt x="4155728" y="979917"/>
                </a:moveTo>
                <a:cubicBezTo>
                  <a:pt x="4238811" y="979917"/>
                  <a:pt x="4321894" y="1011611"/>
                  <a:pt x="4385284" y="1075001"/>
                </a:cubicBezTo>
                <a:cubicBezTo>
                  <a:pt x="4512064" y="1201781"/>
                  <a:pt x="4512064" y="1407332"/>
                  <a:pt x="4385284" y="1534112"/>
                </a:cubicBezTo>
                <a:lnTo>
                  <a:pt x="3881911" y="2037484"/>
                </a:lnTo>
                <a:cubicBezTo>
                  <a:pt x="3755131" y="2164264"/>
                  <a:pt x="3549580" y="2164264"/>
                  <a:pt x="3422800" y="2037484"/>
                </a:cubicBezTo>
                <a:cubicBezTo>
                  <a:pt x="3296021" y="1910704"/>
                  <a:pt x="3296021" y="1705154"/>
                  <a:pt x="3422800" y="1578373"/>
                </a:cubicBezTo>
                <a:lnTo>
                  <a:pt x="3926173" y="1075001"/>
                </a:lnTo>
                <a:cubicBezTo>
                  <a:pt x="3989563" y="1011611"/>
                  <a:pt x="4072645" y="979916"/>
                  <a:pt x="4155728" y="979917"/>
                </a:cubicBezTo>
                <a:close/>
                <a:moveTo>
                  <a:pt x="2847091" y="276676"/>
                </a:moveTo>
                <a:cubicBezTo>
                  <a:pt x="2930174" y="276675"/>
                  <a:pt x="3013256" y="308371"/>
                  <a:pt x="3076646" y="371760"/>
                </a:cubicBezTo>
                <a:cubicBezTo>
                  <a:pt x="3203426" y="498540"/>
                  <a:pt x="3203426" y="704091"/>
                  <a:pt x="3076646" y="830871"/>
                </a:cubicBezTo>
                <a:lnTo>
                  <a:pt x="2573273" y="1334243"/>
                </a:lnTo>
                <a:cubicBezTo>
                  <a:pt x="2446493" y="1461023"/>
                  <a:pt x="2240943" y="1461023"/>
                  <a:pt x="2114163" y="1334243"/>
                </a:cubicBezTo>
                <a:cubicBezTo>
                  <a:pt x="1987383" y="1207463"/>
                  <a:pt x="1987383" y="1001913"/>
                  <a:pt x="2114163" y="875133"/>
                </a:cubicBezTo>
                <a:lnTo>
                  <a:pt x="2617536" y="371760"/>
                </a:lnTo>
                <a:cubicBezTo>
                  <a:pt x="2680926" y="308371"/>
                  <a:pt x="2764008" y="276675"/>
                  <a:pt x="2847091" y="276676"/>
                </a:cubicBezTo>
                <a:close/>
                <a:moveTo>
                  <a:pt x="1881294" y="273496"/>
                </a:moveTo>
                <a:cubicBezTo>
                  <a:pt x="1964376" y="273496"/>
                  <a:pt x="2047459" y="305191"/>
                  <a:pt x="2110848" y="368580"/>
                </a:cubicBezTo>
                <a:cubicBezTo>
                  <a:pt x="2237628" y="495360"/>
                  <a:pt x="2237628" y="700910"/>
                  <a:pt x="2110848" y="827690"/>
                </a:cubicBezTo>
                <a:lnTo>
                  <a:pt x="554196" y="2384343"/>
                </a:lnTo>
                <a:cubicBezTo>
                  <a:pt x="427416" y="2511124"/>
                  <a:pt x="221866" y="2511124"/>
                  <a:pt x="95086" y="2384343"/>
                </a:cubicBezTo>
                <a:cubicBezTo>
                  <a:pt x="-31694" y="2257563"/>
                  <a:pt x="-31694" y="2052013"/>
                  <a:pt x="95086" y="1925233"/>
                </a:cubicBezTo>
                <a:lnTo>
                  <a:pt x="1651738" y="368580"/>
                </a:lnTo>
                <a:cubicBezTo>
                  <a:pt x="1715129" y="305191"/>
                  <a:pt x="1798210" y="273496"/>
                  <a:pt x="1881294" y="273496"/>
                </a:cubicBezTo>
                <a:close/>
                <a:moveTo>
                  <a:pt x="866241" y="250378"/>
                </a:moveTo>
                <a:cubicBezTo>
                  <a:pt x="949325" y="250378"/>
                  <a:pt x="1032407" y="282074"/>
                  <a:pt x="1095797" y="345464"/>
                </a:cubicBezTo>
                <a:cubicBezTo>
                  <a:pt x="1222577" y="472244"/>
                  <a:pt x="1222577" y="677794"/>
                  <a:pt x="1095797" y="804574"/>
                </a:cubicBezTo>
                <a:lnTo>
                  <a:pt x="592425" y="1307946"/>
                </a:lnTo>
                <a:cubicBezTo>
                  <a:pt x="465645" y="1434727"/>
                  <a:pt x="260094" y="1434727"/>
                  <a:pt x="133314" y="1307946"/>
                </a:cubicBezTo>
                <a:cubicBezTo>
                  <a:pt x="6534" y="1181166"/>
                  <a:pt x="6534" y="975616"/>
                  <a:pt x="133314" y="848836"/>
                </a:cubicBezTo>
                <a:lnTo>
                  <a:pt x="636687" y="345464"/>
                </a:lnTo>
                <a:cubicBezTo>
                  <a:pt x="700076" y="282073"/>
                  <a:pt x="783159" y="250378"/>
                  <a:pt x="866241" y="250378"/>
                </a:cubicBezTo>
                <a:close/>
                <a:moveTo>
                  <a:pt x="4062150" y="0"/>
                </a:moveTo>
                <a:cubicBezTo>
                  <a:pt x="4145233" y="-1"/>
                  <a:pt x="4228316" y="31695"/>
                  <a:pt x="4291706" y="95085"/>
                </a:cubicBezTo>
                <a:cubicBezTo>
                  <a:pt x="4418485" y="221864"/>
                  <a:pt x="4418486" y="427415"/>
                  <a:pt x="4291705" y="554195"/>
                </a:cubicBezTo>
                <a:lnTo>
                  <a:pt x="3788333" y="1057567"/>
                </a:lnTo>
                <a:cubicBezTo>
                  <a:pt x="3661553" y="1184347"/>
                  <a:pt x="3456002" y="1184347"/>
                  <a:pt x="3329222" y="1057567"/>
                </a:cubicBezTo>
                <a:cubicBezTo>
                  <a:pt x="3202442" y="930787"/>
                  <a:pt x="3202442" y="725237"/>
                  <a:pt x="3329222" y="598457"/>
                </a:cubicBezTo>
                <a:lnTo>
                  <a:pt x="3832594" y="95085"/>
                </a:lnTo>
                <a:cubicBezTo>
                  <a:pt x="3895984" y="31695"/>
                  <a:pt x="3979067" y="-1"/>
                  <a:pt x="40621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6720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0B39AE8-769A-49AB-B5AF-9018613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48C351-63AF-4794-A0EA-8043EDBC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B35E3-A258-4788-A81F-3F27FEB0F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E0FB74-C4C5-42D0-BD47-254BD552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89BE50-7867-41F9-BB9C-854B0AFB2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5AC1-BDD8-46B4-BF02-EBE24CD1C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8" r:id="rId4"/>
    <p:sldLayoutId id="2147483663" r:id="rId5"/>
    <p:sldLayoutId id="2147483667" r:id="rId6"/>
    <p:sldLayoutId id="2147483666" r:id="rId7"/>
    <p:sldLayoutId id="2147483665" r:id="rId8"/>
    <p:sldLayoutId id="2147483664" r:id="rId9"/>
    <p:sldLayoutId id="2147483689" r:id="rId10"/>
    <p:sldLayoutId id="2147483690" r:id="rId11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FD20B0-5753-FB91-BE00-07AE1258174A}"/>
              </a:ext>
            </a:extLst>
          </p:cNvPr>
          <p:cNvSpPr txBox="1"/>
          <p:nvPr/>
        </p:nvSpPr>
        <p:spPr>
          <a:xfrm>
            <a:off x="223470" y="4057665"/>
            <a:ext cx="847396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spc="-70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 развитии экологических инициатив и  экологического </a:t>
            </a:r>
            <a:r>
              <a:rPr lang="ru-RU" sz="2400" b="1" spc="-70" dirty="0" err="1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400" b="1" spc="-70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на территории Волгоградской области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936F58A-5ED0-ABF1-05FF-ACCF937D4A93}"/>
              </a:ext>
            </a:extLst>
          </p:cNvPr>
          <p:cNvGrpSpPr/>
          <p:nvPr/>
        </p:nvGrpSpPr>
        <p:grpSpPr>
          <a:xfrm>
            <a:off x="8036194" y="152811"/>
            <a:ext cx="949570" cy="949570"/>
            <a:chOff x="8036194" y="152811"/>
            <a:chExt cx="949570" cy="94957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7A021AB6-7A83-36C4-465D-792F1687B013}"/>
                </a:ext>
              </a:extLst>
            </p:cNvPr>
            <p:cNvSpPr/>
            <p:nvPr/>
          </p:nvSpPr>
          <p:spPr>
            <a:xfrm>
              <a:off x="8036194" y="152811"/>
              <a:ext cx="949570" cy="949570"/>
            </a:xfrm>
            <a:prstGeom prst="ellipse">
              <a:avLst/>
            </a:prstGeom>
            <a:solidFill>
              <a:srgbClr val="FAC973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96AC6C45-C20C-FD23-3809-08753841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255" y="249427"/>
              <a:ext cx="724520" cy="749009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21820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2062" y="1241571"/>
            <a:ext cx="7438938" cy="3657600"/>
          </a:xfrm>
        </p:spPr>
        <p:txBody>
          <a:bodyPr>
            <a:normAutofit fontScale="62500" lnSpcReduction="200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Государственная программа Волгоградской области "Региональная молодежная политика Волгоградской области", утвержденной постановлением Администрации Волгоградской области от 21.12.2016 № 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713-п </a:t>
            </a:r>
            <a:endParaRPr lang="ru-RU" sz="2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Волгоградской области "Развитие гражданского общества на территории Волгоградской области", утвержденной постановлением Администрации Волгоградской области от 26.10.2017 №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561-п</a:t>
            </a:r>
            <a:endParaRPr lang="ru-RU" sz="2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Повышение профессионального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уровня волонтеров и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активистов </a:t>
            </a:r>
            <a:endParaRPr lang="ru-RU" sz="2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Проведение методических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консультаций и решение организационных вопросов </a:t>
            </a:r>
            <a:endParaRPr lang="ru-RU" sz="2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Пропаганда волонтерского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движения и популяризации эффективной волонтерской деятельности на территории региона посредством разработки и размещения социальной рекламы, тематических публикаций в печатных средствах массовой информации, сети Интернет и в программах радио и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телевидения </a:t>
            </a:r>
            <a:endParaRPr lang="ru-RU" sz="2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Предоставление инвентаря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оргтехники и других материальных ресурсов для осуществления добровольческих мероприятий на безвозмездной основе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качестве поощрения для участников в акциях </a:t>
            </a:r>
            <a:r>
              <a:rPr lang="ru-RU" sz="2200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Облкомприроды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выдаются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сертификаты на бесплатное посещение экскурсий по территории природных парков и регионального ботанического сада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436644" y="363100"/>
            <a:ext cx="7278605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ПОДДЕРЖКА ВОЛОНТЕРСКОЙ ДЕЯТЕЛЬНОСТИ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6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122AD81-38FE-3A24-D5B2-29EC2313E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FD20B0-5753-FB91-BE00-07AE1258174A}"/>
              </a:ext>
            </a:extLst>
          </p:cNvPr>
          <p:cNvSpPr txBox="1"/>
          <p:nvPr/>
        </p:nvSpPr>
        <p:spPr>
          <a:xfrm>
            <a:off x="223470" y="4225305"/>
            <a:ext cx="8473963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200" b="1" spc="-70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9936F58A-5ED0-ABF1-05FF-ACCF937D4A93}"/>
              </a:ext>
            </a:extLst>
          </p:cNvPr>
          <p:cNvGrpSpPr/>
          <p:nvPr/>
        </p:nvGrpSpPr>
        <p:grpSpPr>
          <a:xfrm>
            <a:off x="8036194" y="152811"/>
            <a:ext cx="949570" cy="949570"/>
            <a:chOff x="8036194" y="152811"/>
            <a:chExt cx="949570" cy="94957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7A021AB6-7A83-36C4-465D-792F1687B013}"/>
                </a:ext>
              </a:extLst>
            </p:cNvPr>
            <p:cNvSpPr/>
            <p:nvPr/>
          </p:nvSpPr>
          <p:spPr>
            <a:xfrm>
              <a:off x="8036194" y="152811"/>
              <a:ext cx="949570" cy="949570"/>
            </a:xfrm>
            <a:prstGeom prst="ellipse">
              <a:avLst/>
            </a:prstGeom>
            <a:solidFill>
              <a:srgbClr val="FAC973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96AC6C45-C20C-FD23-3809-08753841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255" y="249427"/>
              <a:ext cx="724520" cy="749009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9571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DA486027-1C47-7D00-A304-AF4C55714A35}"/>
              </a:ext>
            </a:extLst>
          </p:cNvPr>
          <p:cNvSpPr/>
          <p:nvPr/>
        </p:nvSpPr>
        <p:spPr>
          <a:xfrm>
            <a:off x="436645" y="3011921"/>
            <a:ext cx="3728971" cy="1698107"/>
          </a:xfrm>
          <a:prstGeom prst="roundRect">
            <a:avLst>
              <a:gd name="adj" fmla="val 1218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B7F8CFB-40E3-AC25-728C-A7F7609BE22E}"/>
              </a:ext>
            </a:extLst>
          </p:cNvPr>
          <p:cNvSpPr/>
          <p:nvPr/>
        </p:nvSpPr>
        <p:spPr>
          <a:xfrm>
            <a:off x="436644" y="1061825"/>
            <a:ext cx="3876738" cy="1698107"/>
          </a:xfrm>
          <a:prstGeom prst="roundRect">
            <a:avLst>
              <a:gd name="adj" fmla="val 1262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Цель экологического </a:t>
            </a:r>
            <a:r>
              <a:rPr lang="ru-RU" sz="1800" b="1" dirty="0" err="1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–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качества состояние окружающей среды и как следствие повышение качества жизни общества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99647DB1-3F68-8772-7050-FC45FE5285BC}"/>
              </a:ext>
            </a:extLst>
          </p:cNvPr>
          <p:cNvGrpSpPr/>
          <p:nvPr/>
        </p:nvGrpSpPr>
        <p:grpSpPr>
          <a:xfrm>
            <a:off x="349269" y="1114498"/>
            <a:ext cx="3517959" cy="1454321"/>
            <a:chOff x="333612" y="1154637"/>
            <a:chExt cx="4690612" cy="1939097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F23F9EC8-16BE-79F3-AED8-3C3F9930BA5B}"/>
                </a:ext>
              </a:extLst>
            </p:cNvPr>
            <p:cNvSpPr/>
            <p:nvPr/>
          </p:nvSpPr>
          <p:spPr>
            <a:xfrm>
              <a:off x="333612" y="2601296"/>
              <a:ext cx="4690612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endPara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xmlns="" id="{91D273F5-54E8-3F00-EF03-64C7C6B37B16}"/>
                </a:ext>
              </a:extLst>
            </p:cNvPr>
            <p:cNvSpPr/>
            <p:nvPr/>
          </p:nvSpPr>
          <p:spPr>
            <a:xfrm>
              <a:off x="333612" y="1154637"/>
              <a:ext cx="4690612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endPara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A71DE701-F5A3-5680-ECE4-AB93531DC9FD}"/>
                </a:ext>
              </a:extLst>
            </p:cNvPr>
            <p:cNvGrpSpPr/>
            <p:nvPr/>
          </p:nvGrpSpPr>
          <p:grpSpPr>
            <a:xfrm>
              <a:off x="333612" y="1724042"/>
              <a:ext cx="4487769" cy="689465"/>
              <a:chOff x="333612" y="1628399"/>
              <a:chExt cx="4487769" cy="689465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4DFACFA8-09B6-948E-9E02-B4C14E04B2FD}"/>
                  </a:ext>
                </a:extLst>
              </p:cNvPr>
              <p:cNvSpPr/>
              <p:nvPr/>
            </p:nvSpPr>
            <p:spPr>
              <a:xfrm>
                <a:off x="333612" y="1628399"/>
                <a:ext cx="4027373" cy="492438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endPara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CFB9686A-30CA-473B-1307-8277B3B6D029}"/>
                  </a:ext>
                </a:extLst>
              </p:cNvPr>
              <p:cNvSpPr/>
              <p:nvPr/>
            </p:nvSpPr>
            <p:spPr>
              <a:xfrm>
                <a:off x="333612" y="1984957"/>
                <a:ext cx="4487769" cy="33290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ts val="1200"/>
                  </a:lnSpc>
                </a:pPr>
                <a:endParaRPr lang="ru-RU" sz="120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436644" y="363100"/>
            <a:ext cx="7278605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 smtClean="0"/>
              <a:t> </a:t>
            </a:r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СФЕРЕ ЭКОЛОГИЯ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026D03A-BC21-3B5C-4C7E-0C3D400639A2}"/>
              </a:ext>
            </a:extLst>
          </p:cNvPr>
          <p:cNvGrpSpPr/>
          <p:nvPr/>
        </p:nvGrpSpPr>
        <p:grpSpPr>
          <a:xfrm>
            <a:off x="8165544" y="269881"/>
            <a:ext cx="760267" cy="760267"/>
            <a:chOff x="8036194" y="152811"/>
            <a:chExt cx="949570" cy="94957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EE85158D-1278-58A9-1497-88FC1978C90E}"/>
                </a:ext>
              </a:extLst>
            </p:cNvPr>
            <p:cNvSpPr/>
            <p:nvPr/>
          </p:nvSpPr>
          <p:spPr>
            <a:xfrm>
              <a:off x="8036194" y="152811"/>
              <a:ext cx="949570" cy="94957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956DEE92-D89A-46C5-8269-7264C30C5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255" y="249427"/>
              <a:ext cx="724520" cy="749009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xmlns="" id="{B1A38B95-B1D2-3B13-0CCC-ECD92262954D}"/>
              </a:ext>
            </a:extLst>
          </p:cNvPr>
          <p:cNvSpPr txBox="1">
            <a:spLocks/>
          </p:cNvSpPr>
          <p:nvPr/>
        </p:nvSpPr>
        <p:spPr>
          <a:xfrm>
            <a:off x="4418840" y="4841860"/>
            <a:ext cx="306321" cy="3016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R="0" lvl="0" indent="0"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20A17-CD94-4CC9-887B-4A161D1566F6}" type="slidenum">
              <a:rPr lang="es-ES" b="1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pPr marR="0" lvl="0" indent="0"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lang="es-ES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xmlns="" id="{41BA0040-7AA8-A4BF-0CDD-BD2731F5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30000"/>
          </a:blip>
          <a:srcRect/>
          <a:stretch>
            <a:fillRect/>
          </a:stretch>
        </p:blipFill>
        <p:spPr bwMode="auto">
          <a:xfrm>
            <a:off x="8538060" y="4357827"/>
            <a:ext cx="387751" cy="8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65" y="1241210"/>
            <a:ext cx="3488179" cy="177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63" y="3230216"/>
            <a:ext cx="2349696" cy="176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6" y="2759932"/>
            <a:ext cx="3590506" cy="211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6474" y="1196755"/>
            <a:ext cx="5218544" cy="3282881"/>
          </a:xfrm>
        </p:spPr>
        <p:txBody>
          <a:bodyPr>
            <a:normAutofit fontScale="70000" lnSpcReduction="20000"/>
          </a:bodyPr>
          <a:lstStyle/>
          <a:p>
            <a:pPr algn="just"/>
            <a:endParaRPr lang="ru-RU" sz="1900" b="1" spc="-40" dirty="0" smtClean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целях охраны окружающей среды добровольцы (волонтеры) принимают участие по таким </a:t>
            </a:r>
            <a:r>
              <a:rPr lang="ru-RU" sz="23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i="1" dirty="0"/>
              <a:t> </a:t>
            </a:r>
            <a:r>
              <a:rPr lang="ru-RU" sz="19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как: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содействие восстановлению природных экосистем, очистке природной среды от мусора, в том числе в организации раздельного сбора отходов;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содействие природоохранной деятельности;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содействие формированию экологической культуры и экологического просвещения;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участие в охране животного мира, сохранении и восстановлении среды его обитания;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содействие в оказании помощи учреждениям, управляющими территориями природных парков Волгоградской области  в сфере сохранения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естественном состоянии природных комплексов и содействие в работе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выявлению фактов нарушения лесного законодательства Российской Федерации.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600365" y="434755"/>
            <a:ext cx="7112000" cy="59971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НАПРАВЛЕНИЯ ВОЛОНТЕРСТВА В СФЕРЕ ЭКОЛОГИЯ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844" y="434755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60" y="4325938"/>
            <a:ext cx="3841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745" y="5775395"/>
            <a:ext cx="7129318" cy="557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70" y="1335341"/>
            <a:ext cx="2188186" cy="1709864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D:\Таня\ВОДА РОССИИ\2023\Отчеты\фото\фотоотчет май_Волгоградская область\IMG-20230426-WA0012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66" y="3129019"/>
            <a:ext cx="2140933" cy="16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42994948"/>
              </p:ext>
            </p:extLst>
          </p:nvPr>
        </p:nvGraphicFramePr>
        <p:xfrm>
          <a:off x="1699490" y="1093932"/>
          <a:ext cx="5837382" cy="2970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1034342" y="279973"/>
            <a:ext cx="6678022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sz="2400" dirty="0" smtClean="0"/>
              <a:t> </a:t>
            </a:r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СФЕРЕ ЭКОЛОГИЯ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28" y="196846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62362" y="4252891"/>
            <a:ext cx="7329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Взаимодействие с волонтерами осуществляется через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Интернет (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сайты </a:t>
            </a:r>
            <a:r>
              <a:rPr lang="ru-RU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добровольцыроссии.рф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и DOBRO.RU, социальные сети </a:t>
            </a:r>
            <a:r>
              <a:rPr lang="ru-RU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Одноклассники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)</a:t>
            </a:r>
            <a:endParaRPr lang="ru-RU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30" y="4325938"/>
            <a:ext cx="3841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3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637FF4E8-4F7B-E8B1-7BF8-72F14AC8AB8B}"/>
              </a:ext>
            </a:extLst>
          </p:cNvPr>
          <p:cNvSpPr/>
          <p:nvPr/>
        </p:nvSpPr>
        <p:spPr>
          <a:xfrm>
            <a:off x="320691" y="3447193"/>
            <a:ext cx="6537309" cy="11640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E93C016-E351-207A-83E3-4CC9C76EA7E5}"/>
              </a:ext>
            </a:extLst>
          </p:cNvPr>
          <p:cNvSpPr/>
          <p:nvPr/>
        </p:nvSpPr>
        <p:spPr>
          <a:xfrm>
            <a:off x="320691" y="1998680"/>
            <a:ext cx="6537309" cy="11640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38D27310-14FB-4534-79E3-EED8197759A6}"/>
              </a:ext>
            </a:extLst>
          </p:cNvPr>
          <p:cNvGrpSpPr/>
          <p:nvPr/>
        </p:nvGrpSpPr>
        <p:grpSpPr>
          <a:xfrm>
            <a:off x="323142" y="311513"/>
            <a:ext cx="6534857" cy="447138"/>
            <a:chOff x="323143" y="311513"/>
            <a:chExt cx="5736562" cy="44713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xmlns="" id="{BD3F0020-9D59-72F2-0EBF-7212099B53E4}"/>
                </a:ext>
              </a:extLst>
            </p:cNvPr>
            <p:cNvSpPr/>
            <p:nvPr/>
          </p:nvSpPr>
          <p:spPr>
            <a:xfrm>
              <a:off x="323143" y="363100"/>
              <a:ext cx="5612838" cy="33936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F83AC7B-5239-AE22-6AAD-4F48308C36C3}"/>
                </a:ext>
              </a:extLst>
            </p:cNvPr>
            <p:cNvSpPr txBox="1"/>
            <p:nvPr/>
          </p:nvSpPr>
          <p:spPr>
            <a:xfrm>
              <a:off x="351578" y="311513"/>
              <a:ext cx="5708127" cy="447138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7533" tIns="53767" rIns="107533" bIns="53767" rtlCol="0">
              <a:spAutoFit/>
            </a:bodyPr>
            <a:lstStyle/>
            <a:p>
              <a:pPr algn="ctr"/>
              <a:r>
                <a:rPr lang="ru-RU" sz="2200" b="1" dirty="0" smtClean="0">
                  <a:solidFill>
                    <a:schemeClr val="bg1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АКЦИЯ </a:t>
              </a:r>
              <a:r>
                <a:rPr lang="ru-RU" sz="2200" b="1" dirty="0">
                  <a:solidFill>
                    <a:schemeClr val="bg1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"ВОДА РОССИИ"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883D65C-8BC6-C2B1-C654-F19941783941}"/>
              </a:ext>
            </a:extLst>
          </p:cNvPr>
          <p:cNvGrpSpPr/>
          <p:nvPr/>
        </p:nvGrpSpPr>
        <p:grpSpPr>
          <a:xfrm>
            <a:off x="8165544" y="269881"/>
            <a:ext cx="760267" cy="760267"/>
            <a:chOff x="8036194" y="152811"/>
            <a:chExt cx="949570" cy="94957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8FE5A33A-CE1B-B290-E8FA-0AF8B321671B}"/>
                </a:ext>
              </a:extLst>
            </p:cNvPr>
            <p:cNvSpPr/>
            <p:nvPr/>
          </p:nvSpPr>
          <p:spPr>
            <a:xfrm>
              <a:off x="8036194" y="152811"/>
              <a:ext cx="949570" cy="94957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4CE74D04-EC1E-157D-2E32-CE155A89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255" y="249427"/>
              <a:ext cx="724520" cy="749009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0FA95E17-88F4-5EE8-D62E-6E663B1F377B}"/>
              </a:ext>
            </a:extLst>
          </p:cNvPr>
          <p:cNvGrpSpPr/>
          <p:nvPr/>
        </p:nvGrpSpPr>
        <p:grpSpPr>
          <a:xfrm>
            <a:off x="7107311" y="286981"/>
            <a:ext cx="977435" cy="708099"/>
            <a:chOff x="5923847" y="289636"/>
            <a:chExt cx="977435" cy="708099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CD22B834-3D47-B69E-A9CA-A7C5B0A3DC52}"/>
                </a:ext>
              </a:extLst>
            </p:cNvPr>
            <p:cNvGrpSpPr/>
            <p:nvPr/>
          </p:nvGrpSpPr>
          <p:grpSpPr>
            <a:xfrm>
              <a:off x="5923847" y="289636"/>
              <a:ext cx="931054" cy="708099"/>
              <a:chOff x="-1950099" y="-979714"/>
              <a:chExt cx="6139543" cy="4618653"/>
            </a:xfrm>
          </p:grpSpPr>
          <p:sp>
            <p:nvSpPr>
              <p:cNvPr id="38" name="Полилиния 15">
                <a:extLst>
                  <a:ext uri="{FF2B5EF4-FFF2-40B4-BE49-F238E27FC236}">
                    <a16:creationId xmlns:a16="http://schemas.microsoft.com/office/drawing/2014/main" xmlns="" id="{B969F1CE-B7C8-3A81-506E-4EA600818261}"/>
                  </a:ext>
                </a:extLst>
              </p:cNvPr>
              <p:cNvSpPr/>
              <p:nvPr/>
            </p:nvSpPr>
            <p:spPr>
              <a:xfrm>
                <a:off x="-1950099" y="-979714"/>
                <a:ext cx="6139543" cy="4618653"/>
              </a:xfrm>
              <a:custGeom>
                <a:avLst/>
                <a:gdLst>
                  <a:gd name="connsiteX0" fmla="*/ 0 w 6139543"/>
                  <a:gd name="connsiteY0" fmla="*/ 4618653 h 4618653"/>
                  <a:gd name="connsiteX1" fmla="*/ 2043404 w 6139543"/>
                  <a:gd name="connsiteY1" fmla="*/ 18661 h 4618653"/>
                  <a:gd name="connsiteX2" fmla="*/ 6139543 w 6139543"/>
                  <a:gd name="connsiteY2" fmla="*/ 0 h 4618653"/>
                  <a:gd name="connsiteX3" fmla="*/ 6139543 w 6139543"/>
                  <a:gd name="connsiteY3" fmla="*/ 1688840 h 4618653"/>
                  <a:gd name="connsiteX4" fmla="*/ 0 w 6139543"/>
                  <a:gd name="connsiteY4" fmla="*/ 4618653 h 461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543" h="4618653">
                    <a:moveTo>
                      <a:pt x="0" y="4618653"/>
                    </a:moveTo>
                    <a:lnTo>
                      <a:pt x="2043404" y="18661"/>
                    </a:lnTo>
                    <a:lnTo>
                      <a:pt x="6139543" y="0"/>
                    </a:lnTo>
                    <a:lnTo>
                      <a:pt x="6139543" y="1688840"/>
                    </a:lnTo>
                    <a:lnTo>
                      <a:pt x="0" y="4618653"/>
                    </a:lnTo>
                    <a:close/>
                  </a:path>
                </a:pathLst>
              </a:custGeom>
              <a:noFill/>
              <a:ln w="12700">
                <a:solidFill>
                  <a:srgbClr val="008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олилиния 16">
                <a:extLst>
                  <a:ext uri="{FF2B5EF4-FFF2-40B4-BE49-F238E27FC236}">
                    <a16:creationId xmlns:a16="http://schemas.microsoft.com/office/drawing/2014/main" xmlns="" id="{651A7F23-7DD1-7C54-C3A3-D42C0414E4F5}"/>
                  </a:ext>
                </a:extLst>
              </p:cNvPr>
              <p:cNvSpPr/>
              <p:nvPr/>
            </p:nvSpPr>
            <p:spPr>
              <a:xfrm>
                <a:off x="-1950099" y="233266"/>
                <a:ext cx="5570375" cy="3405673"/>
              </a:xfrm>
              <a:custGeom>
                <a:avLst/>
                <a:gdLst>
                  <a:gd name="connsiteX0" fmla="*/ 0 w 5570375"/>
                  <a:gd name="connsiteY0" fmla="*/ 3405673 h 3405673"/>
                  <a:gd name="connsiteX1" fmla="*/ 1772816 w 5570375"/>
                  <a:gd name="connsiteY1" fmla="*/ 0 h 3405673"/>
                  <a:gd name="connsiteX2" fmla="*/ 5561045 w 5570375"/>
                  <a:gd name="connsiteY2" fmla="*/ 0 h 3405673"/>
                  <a:gd name="connsiteX3" fmla="*/ 5570375 w 5570375"/>
                  <a:gd name="connsiteY3" fmla="*/ 1604865 h 3405673"/>
                  <a:gd name="connsiteX4" fmla="*/ 0 w 5570375"/>
                  <a:gd name="connsiteY4" fmla="*/ 3405673 h 340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0375" h="3405673">
                    <a:moveTo>
                      <a:pt x="0" y="3405673"/>
                    </a:moveTo>
                    <a:lnTo>
                      <a:pt x="1772816" y="0"/>
                    </a:lnTo>
                    <a:lnTo>
                      <a:pt x="5561045" y="0"/>
                    </a:lnTo>
                    <a:lnTo>
                      <a:pt x="5570375" y="1604865"/>
                    </a:lnTo>
                    <a:lnTo>
                      <a:pt x="0" y="3405673"/>
                    </a:lnTo>
                    <a:close/>
                  </a:path>
                </a:pathLst>
              </a:custGeom>
              <a:solidFill>
                <a:srgbClr val="0085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3F0050B7-524A-D4ED-F2E9-E065A2BBDD4F}"/>
                </a:ext>
              </a:extLst>
            </p:cNvPr>
            <p:cNvSpPr/>
            <p:nvPr/>
          </p:nvSpPr>
          <p:spPr>
            <a:xfrm>
              <a:off x="6108701" y="475058"/>
              <a:ext cx="699280" cy="26161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НАЦИОНАЛЬНЫЕ</a:t>
              </a:r>
            </a:p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ПРОЕКТЫ</a:t>
              </a:r>
            </a:p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РОССИИ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1C8A6639-09B6-23EA-ED8E-9E6A96D2B374}"/>
                </a:ext>
              </a:extLst>
            </p:cNvPr>
            <p:cNvSpPr/>
            <p:nvPr/>
          </p:nvSpPr>
          <p:spPr>
            <a:xfrm>
              <a:off x="6202002" y="314169"/>
              <a:ext cx="699280" cy="13657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100" dirty="0">
                  <a:solidFill>
                    <a:srgbClr val="0085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ЭКОЛОГИЯ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4FD91872-B357-490C-9381-A3EB29C4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30000"/>
          </a:blip>
          <a:srcRect/>
          <a:stretch>
            <a:fillRect/>
          </a:stretch>
        </p:blipFill>
        <p:spPr bwMode="auto">
          <a:xfrm>
            <a:off x="8538060" y="4357827"/>
            <a:ext cx="387751" cy="8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Номер слайда 7">
            <a:extLst>
              <a:ext uri="{FF2B5EF4-FFF2-40B4-BE49-F238E27FC236}">
                <a16:creationId xmlns:a16="http://schemas.microsoft.com/office/drawing/2014/main" xmlns="" id="{D0FF4DD5-CF0A-10D4-146B-EA69B8BFD905}"/>
              </a:ext>
            </a:extLst>
          </p:cNvPr>
          <p:cNvSpPr txBox="1">
            <a:spLocks/>
          </p:cNvSpPr>
          <p:nvPr/>
        </p:nvSpPr>
        <p:spPr>
          <a:xfrm>
            <a:off x="4418840" y="4841860"/>
            <a:ext cx="306321" cy="3016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R="0" lvl="0" indent="0"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20A17-CD94-4CC9-887B-4A161D1566F6}" type="slidenum">
              <a:rPr lang="es-ES" b="1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pPr marR="0" lvl="0" indent="0"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lang="es-ES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8EC9766-F01E-CB87-D3DD-E975BD6457D4}"/>
              </a:ext>
            </a:extLst>
          </p:cNvPr>
          <p:cNvSpPr/>
          <p:nvPr/>
        </p:nvSpPr>
        <p:spPr>
          <a:xfrm>
            <a:off x="320692" y="2051728"/>
            <a:ext cx="5739013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Цель –</a:t>
            </a:r>
            <a:r>
              <a:rPr lang="ru-RU" sz="1500" b="1" dirty="0">
                <a:solidFill>
                  <a:srgbClr val="0070C0"/>
                </a:solidFill>
                <a:latin typeface="Montserrat ExtraBold" panose="00000900000000000000" pitchFamily="2" charset="-52"/>
                <a:cs typeface="Calibri" panose="020F0502020204030204" pitchFamily="34" charset="0"/>
              </a:rPr>
              <a:t>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повышение экологической грамотности населения страны, привлечение внимания общественности </a:t>
            </a:r>
          </a:p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(в т.ч. молодежи) к охране и улучшению </a:t>
            </a:r>
          </a:p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качества водных ресурсов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F842C55-6239-00FE-0531-28AAD7337157}"/>
              </a:ext>
            </a:extLst>
          </p:cNvPr>
          <p:cNvGrpSpPr/>
          <p:nvPr/>
        </p:nvGrpSpPr>
        <p:grpSpPr>
          <a:xfrm>
            <a:off x="320694" y="3552420"/>
            <a:ext cx="4598016" cy="906536"/>
            <a:chOff x="346312" y="3600655"/>
            <a:chExt cx="6130688" cy="120871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9856BA6-8558-9ED1-1B8C-081468DA5038}"/>
                </a:ext>
              </a:extLst>
            </p:cNvPr>
            <p:cNvSpPr/>
            <p:nvPr/>
          </p:nvSpPr>
          <p:spPr>
            <a:xfrm>
              <a:off x="346312" y="3600655"/>
              <a:ext cx="6130688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b="1" spc="-4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2019-2022 годы – </a:t>
              </a:r>
              <a:r>
                <a: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42,3 тыс. волонтеров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DB490634-2EEE-7945-5A79-113F84D96872}"/>
                </a:ext>
              </a:extLst>
            </p:cNvPr>
            <p:cNvSpPr/>
            <p:nvPr/>
          </p:nvSpPr>
          <p:spPr>
            <a:xfrm>
              <a:off x="346312" y="3958796"/>
              <a:ext cx="6130688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b="1" spc="-4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Очищено</a:t>
              </a:r>
              <a:r>
                <a:rPr lang="ru-RU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Medium" panose="00000600000000000000" pitchFamily="2" charset="-52"/>
                  <a:cs typeface="Calibri" panose="020F0502020204030204" pitchFamily="34" charset="0"/>
                </a:rPr>
                <a:t> </a:t>
              </a:r>
              <a:r>
                <a: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2 641 км берегов водоемов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778AD4F4-D274-F8D5-231B-16BA8021D2A4}"/>
                </a:ext>
              </a:extLst>
            </p:cNvPr>
            <p:cNvSpPr/>
            <p:nvPr/>
          </p:nvSpPr>
          <p:spPr>
            <a:xfrm>
              <a:off x="346312" y="4316933"/>
              <a:ext cx="6130688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b="1" spc="-4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Вывезено</a:t>
              </a:r>
              <a:r>
                <a:rPr lang="ru-RU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 Medium" panose="00000600000000000000" pitchFamily="2" charset="-52"/>
                  <a:cs typeface="Calibri" panose="020F0502020204030204" pitchFamily="34" charset="0"/>
                </a:rPr>
                <a:t> </a:t>
              </a:r>
              <a:r>
                <a: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3 392 м³ мусора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7E7744C-3EA3-EFAD-A58C-7549BB7B4AD0}"/>
              </a:ext>
            </a:extLst>
          </p:cNvPr>
          <p:cNvSpPr/>
          <p:nvPr/>
        </p:nvSpPr>
        <p:spPr>
          <a:xfrm>
            <a:off x="250209" y="1101292"/>
            <a:ext cx="6219171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Топ-20 – Волгоградская область </a:t>
            </a:r>
            <a:r>
              <a:rPr lang="ru-RU" sz="18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2022 году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9E78C1FD-B1DC-5A69-2D03-24B811AF3A03}"/>
              </a:ext>
            </a:extLst>
          </p:cNvPr>
          <p:cNvSpPr/>
          <p:nvPr/>
        </p:nvSpPr>
        <p:spPr>
          <a:xfrm>
            <a:off x="5090541" y="2963032"/>
            <a:ext cx="3197541" cy="1917432"/>
          </a:xfrm>
          <a:prstGeom prst="roundRect">
            <a:avLst>
              <a:gd name="adj" fmla="val 7583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9759394-8E0C-D15D-1380-E6355E9E299F}"/>
              </a:ext>
            </a:extLst>
          </p:cNvPr>
          <p:cNvSpPr/>
          <p:nvPr/>
        </p:nvSpPr>
        <p:spPr>
          <a:xfrm>
            <a:off x="6231536" y="1636333"/>
            <a:ext cx="2596290" cy="1556887"/>
          </a:xfrm>
          <a:prstGeom prst="roundRect">
            <a:avLst>
              <a:gd name="adj" fmla="val 7583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38D27310-14FB-4534-79E3-EED8197759A6}"/>
              </a:ext>
            </a:extLst>
          </p:cNvPr>
          <p:cNvGrpSpPr/>
          <p:nvPr/>
        </p:nvGrpSpPr>
        <p:grpSpPr>
          <a:xfrm>
            <a:off x="275498" y="312862"/>
            <a:ext cx="6300793" cy="447138"/>
            <a:chOff x="275498" y="312862"/>
            <a:chExt cx="5708127" cy="44713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xmlns="" id="{BD3F0020-9D59-72F2-0EBF-7212099B53E4}"/>
                </a:ext>
              </a:extLst>
            </p:cNvPr>
            <p:cNvSpPr/>
            <p:nvPr/>
          </p:nvSpPr>
          <p:spPr>
            <a:xfrm>
              <a:off x="323143" y="363100"/>
              <a:ext cx="5612838" cy="33936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F83AC7B-5239-AE22-6AAD-4F48308C36C3}"/>
                </a:ext>
              </a:extLst>
            </p:cNvPr>
            <p:cNvSpPr txBox="1"/>
            <p:nvPr/>
          </p:nvSpPr>
          <p:spPr>
            <a:xfrm>
              <a:off x="275498" y="312862"/>
              <a:ext cx="5708127" cy="447138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lIns="107533" tIns="53767" rIns="107533" bIns="53767" rtlCol="0">
              <a:spAutoFit/>
            </a:bodyPr>
            <a:lstStyle/>
            <a:p>
              <a:pPr marL="26670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200" b="1" dirty="0" smtClean="0">
                  <a:solidFill>
                    <a:schemeClr val="bg1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АКЦИИ </a:t>
              </a:r>
              <a:r>
                <a:rPr lang="ru-RU" sz="2200" b="1" dirty="0">
                  <a:solidFill>
                    <a:schemeClr val="bg1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ПО ПОСАДКЕ ЛЕСА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883D65C-8BC6-C2B1-C654-F19941783941}"/>
              </a:ext>
            </a:extLst>
          </p:cNvPr>
          <p:cNvGrpSpPr/>
          <p:nvPr/>
        </p:nvGrpSpPr>
        <p:grpSpPr>
          <a:xfrm>
            <a:off x="8165544" y="269881"/>
            <a:ext cx="760267" cy="760267"/>
            <a:chOff x="8036194" y="152811"/>
            <a:chExt cx="949570" cy="94957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8FE5A33A-CE1B-B290-E8FA-0AF8B321671B}"/>
                </a:ext>
              </a:extLst>
            </p:cNvPr>
            <p:cNvSpPr/>
            <p:nvPr/>
          </p:nvSpPr>
          <p:spPr>
            <a:xfrm>
              <a:off x="8036194" y="152811"/>
              <a:ext cx="949570" cy="94957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4CE74D04-EC1E-157D-2E32-CE155A89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255" y="249427"/>
              <a:ext cx="724520" cy="749009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0FA95E17-88F4-5EE8-D62E-6E663B1F377B}"/>
              </a:ext>
            </a:extLst>
          </p:cNvPr>
          <p:cNvGrpSpPr/>
          <p:nvPr/>
        </p:nvGrpSpPr>
        <p:grpSpPr>
          <a:xfrm>
            <a:off x="7107311" y="286981"/>
            <a:ext cx="977435" cy="708099"/>
            <a:chOff x="5923847" y="289636"/>
            <a:chExt cx="977435" cy="708099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CD22B834-3D47-B69E-A9CA-A7C5B0A3DC52}"/>
                </a:ext>
              </a:extLst>
            </p:cNvPr>
            <p:cNvGrpSpPr/>
            <p:nvPr/>
          </p:nvGrpSpPr>
          <p:grpSpPr>
            <a:xfrm>
              <a:off x="5923847" y="289636"/>
              <a:ext cx="931054" cy="708099"/>
              <a:chOff x="-1950099" y="-979714"/>
              <a:chExt cx="6139543" cy="4618653"/>
            </a:xfrm>
          </p:grpSpPr>
          <p:sp>
            <p:nvSpPr>
              <p:cNvPr id="38" name="Полилиния 15">
                <a:extLst>
                  <a:ext uri="{FF2B5EF4-FFF2-40B4-BE49-F238E27FC236}">
                    <a16:creationId xmlns:a16="http://schemas.microsoft.com/office/drawing/2014/main" xmlns="" id="{B969F1CE-B7C8-3A81-506E-4EA600818261}"/>
                  </a:ext>
                </a:extLst>
              </p:cNvPr>
              <p:cNvSpPr/>
              <p:nvPr/>
            </p:nvSpPr>
            <p:spPr>
              <a:xfrm>
                <a:off x="-1950099" y="-979714"/>
                <a:ext cx="6139543" cy="4618653"/>
              </a:xfrm>
              <a:custGeom>
                <a:avLst/>
                <a:gdLst>
                  <a:gd name="connsiteX0" fmla="*/ 0 w 6139543"/>
                  <a:gd name="connsiteY0" fmla="*/ 4618653 h 4618653"/>
                  <a:gd name="connsiteX1" fmla="*/ 2043404 w 6139543"/>
                  <a:gd name="connsiteY1" fmla="*/ 18661 h 4618653"/>
                  <a:gd name="connsiteX2" fmla="*/ 6139543 w 6139543"/>
                  <a:gd name="connsiteY2" fmla="*/ 0 h 4618653"/>
                  <a:gd name="connsiteX3" fmla="*/ 6139543 w 6139543"/>
                  <a:gd name="connsiteY3" fmla="*/ 1688840 h 4618653"/>
                  <a:gd name="connsiteX4" fmla="*/ 0 w 6139543"/>
                  <a:gd name="connsiteY4" fmla="*/ 4618653 h 461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543" h="4618653">
                    <a:moveTo>
                      <a:pt x="0" y="4618653"/>
                    </a:moveTo>
                    <a:lnTo>
                      <a:pt x="2043404" y="18661"/>
                    </a:lnTo>
                    <a:lnTo>
                      <a:pt x="6139543" y="0"/>
                    </a:lnTo>
                    <a:lnTo>
                      <a:pt x="6139543" y="1688840"/>
                    </a:lnTo>
                    <a:lnTo>
                      <a:pt x="0" y="4618653"/>
                    </a:lnTo>
                    <a:close/>
                  </a:path>
                </a:pathLst>
              </a:custGeom>
              <a:noFill/>
              <a:ln w="12700">
                <a:solidFill>
                  <a:srgbClr val="008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олилиния 16">
                <a:extLst>
                  <a:ext uri="{FF2B5EF4-FFF2-40B4-BE49-F238E27FC236}">
                    <a16:creationId xmlns:a16="http://schemas.microsoft.com/office/drawing/2014/main" xmlns="" id="{651A7F23-7DD1-7C54-C3A3-D42C0414E4F5}"/>
                  </a:ext>
                </a:extLst>
              </p:cNvPr>
              <p:cNvSpPr/>
              <p:nvPr/>
            </p:nvSpPr>
            <p:spPr>
              <a:xfrm>
                <a:off x="-1950099" y="233266"/>
                <a:ext cx="5570375" cy="3405673"/>
              </a:xfrm>
              <a:custGeom>
                <a:avLst/>
                <a:gdLst>
                  <a:gd name="connsiteX0" fmla="*/ 0 w 5570375"/>
                  <a:gd name="connsiteY0" fmla="*/ 3405673 h 3405673"/>
                  <a:gd name="connsiteX1" fmla="*/ 1772816 w 5570375"/>
                  <a:gd name="connsiteY1" fmla="*/ 0 h 3405673"/>
                  <a:gd name="connsiteX2" fmla="*/ 5561045 w 5570375"/>
                  <a:gd name="connsiteY2" fmla="*/ 0 h 3405673"/>
                  <a:gd name="connsiteX3" fmla="*/ 5570375 w 5570375"/>
                  <a:gd name="connsiteY3" fmla="*/ 1604865 h 3405673"/>
                  <a:gd name="connsiteX4" fmla="*/ 0 w 5570375"/>
                  <a:gd name="connsiteY4" fmla="*/ 3405673 h 340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0375" h="3405673">
                    <a:moveTo>
                      <a:pt x="0" y="3405673"/>
                    </a:moveTo>
                    <a:lnTo>
                      <a:pt x="1772816" y="0"/>
                    </a:lnTo>
                    <a:lnTo>
                      <a:pt x="5561045" y="0"/>
                    </a:lnTo>
                    <a:lnTo>
                      <a:pt x="5570375" y="1604865"/>
                    </a:lnTo>
                    <a:lnTo>
                      <a:pt x="0" y="3405673"/>
                    </a:lnTo>
                    <a:close/>
                  </a:path>
                </a:pathLst>
              </a:custGeom>
              <a:solidFill>
                <a:srgbClr val="0085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3F0050B7-524A-D4ED-F2E9-E065A2BBDD4F}"/>
                </a:ext>
              </a:extLst>
            </p:cNvPr>
            <p:cNvSpPr/>
            <p:nvPr/>
          </p:nvSpPr>
          <p:spPr>
            <a:xfrm>
              <a:off x="6108701" y="475058"/>
              <a:ext cx="699280" cy="26161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prstClr val="white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НАЦИОНАЛЬНЫЕ</a:t>
              </a:r>
            </a:p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prstClr val="white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ПРОЕКТЫ</a:t>
              </a:r>
            </a:p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-20" dirty="0">
                  <a:solidFill>
                    <a:prstClr val="white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РОССИИ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1C8A6639-09B6-23EA-ED8E-9E6A96D2B374}"/>
                </a:ext>
              </a:extLst>
            </p:cNvPr>
            <p:cNvSpPr/>
            <p:nvPr/>
          </p:nvSpPr>
          <p:spPr>
            <a:xfrm>
              <a:off x="6202002" y="314169"/>
              <a:ext cx="699280" cy="13657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indent="-171450" algn="r">
                <a:lnSpc>
                  <a:spcPts val="500"/>
                </a:lnSpc>
                <a:defRPr/>
              </a:pPr>
              <a:r>
                <a:rPr lang="ru-RU" altLang="ko-KR" sz="600" b="1" spc="100" dirty="0">
                  <a:solidFill>
                    <a:srgbClr val="0085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ЭКОЛОГИЯ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4FD91872-B357-490C-9381-A3EB29C4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30000"/>
          </a:blip>
          <a:srcRect/>
          <a:stretch>
            <a:fillRect/>
          </a:stretch>
        </p:blipFill>
        <p:spPr bwMode="auto">
          <a:xfrm>
            <a:off x="8538060" y="4357827"/>
            <a:ext cx="387751" cy="8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Номер слайда 7">
            <a:extLst>
              <a:ext uri="{FF2B5EF4-FFF2-40B4-BE49-F238E27FC236}">
                <a16:creationId xmlns:a16="http://schemas.microsoft.com/office/drawing/2014/main" xmlns="" id="{D0FF4DD5-CF0A-10D4-146B-EA69B8BFD905}"/>
              </a:ext>
            </a:extLst>
          </p:cNvPr>
          <p:cNvSpPr txBox="1">
            <a:spLocks/>
          </p:cNvSpPr>
          <p:nvPr/>
        </p:nvSpPr>
        <p:spPr>
          <a:xfrm>
            <a:off x="4418840" y="4841860"/>
            <a:ext cx="306321" cy="3016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ts val="1400"/>
              </a:lnSpc>
              <a:defRPr/>
            </a:pPr>
            <a:fld id="{69C20A17-CD94-4CC9-887B-4A161D1566F6}" type="slidenum">
              <a:rPr lang="es-ES" b="1" smtClean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pPr algn="ctr">
                <a:lnSpc>
                  <a:spcPts val="1400"/>
                </a:lnSpc>
                <a:defRPr/>
              </a:pPr>
              <a:t>6</a:t>
            </a:fld>
            <a:endParaRPr lang="es-ES" b="1" dirty="0">
              <a:solidFill>
                <a:srgbClr val="0070C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8EC9766-F01E-CB87-D3DD-E975BD6457D4}"/>
              </a:ext>
            </a:extLst>
          </p:cNvPr>
          <p:cNvSpPr/>
          <p:nvPr/>
        </p:nvSpPr>
        <p:spPr>
          <a:xfrm>
            <a:off x="438799" y="1030148"/>
            <a:ext cx="5739013" cy="80021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Цель –</a:t>
            </a:r>
            <a:r>
              <a:rPr lang="ru-RU" sz="1500" b="1" dirty="0">
                <a:solidFill>
                  <a:srgbClr val="0070C0"/>
                </a:solidFill>
                <a:latin typeface="Montserrat ExtraBold" panose="00000900000000000000" pitchFamily="2" charset="-52"/>
                <a:cs typeface="Calibri" panose="020F0502020204030204" pitchFamily="34" charset="0"/>
              </a:rPr>
              <a:t>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восстановление природных экосистем, решение задач </a:t>
            </a:r>
            <a:r>
              <a:rPr lang="ru-RU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и обеспечение конкурентного преимущества региона в рамках устранения последствий лесных пожаров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F842C55-6239-00FE-0531-28AAD7337157}"/>
              </a:ext>
            </a:extLst>
          </p:cNvPr>
          <p:cNvGrpSpPr/>
          <p:nvPr/>
        </p:nvGrpSpPr>
        <p:grpSpPr>
          <a:xfrm>
            <a:off x="275497" y="2878795"/>
            <a:ext cx="3659193" cy="996784"/>
            <a:chOff x="346312" y="3553074"/>
            <a:chExt cx="6130688" cy="1329048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9856BA6-8558-9ED1-1B8C-081468DA5038}"/>
                </a:ext>
              </a:extLst>
            </p:cNvPr>
            <p:cNvSpPr/>
            <p:nvPr/>
          </p:nvSpPr>
          <p:spPr>
            <a:xfrm>
              <a:off x="346312" y="3553074"/>
              <a:ext cx="6130688" cy="86177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b="1" spc="-40" dirty="0" smtClean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2020-2023 </a:t>
              </a:r>
              <a:r>
                <a:rPr lang="ru-RU" b="1" spc="-4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годы – </a:t>
              </a:r>
              <a:r>
                <a:rPr lang="ru-RU" sz="1800" b="1" dirty="0" smtClean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8 тыс</a:t>
              </a:r>
              <a:r>
                <a: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b="1" spc="-40" dirty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волонтеров</a:t>
              </a:r>
            </a:p>
            <a:p>
              <a:endPara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DB490634-2EEE-7945-5A79-113F84D96872}"/>
                </a:ext>
              </a:extLst>
            </p:cNvPr>
            <p:cNvSpPr/>
            <p:nvPr/>
          </p:nvSpPr>
          <p:spPr>
            <a:xfrm>
              <a:off x="346312" y="3958796"/>
              <a:ext cx="5757080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sz="1800" b="1" dirty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236</a:t>
              </a:r>
              <a:r>
                <a:rPr lang="ru-RU" b="1" spc="-40" dirty="0" smtClean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 мероприятий на площади </a:t>
              </a:r>
              <a:r>
                <a:rPr lang="ru-RU" sz="1800" b="1" dirty="0" smtClean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945 га </a:t>
              </a:r>
              <a:endPara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  <a:p>
              <a:endParaRPr lang="ru-RU" sz="105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  <a:p>
              <a:endParaRPr lang="ru-RU" sz="105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778AD4F4-D274-F8D5-231B-16BA8021D2A4}"/>
                </a:ext>
              </a:extLst>
            </p:cNvPr>
            <p:cNvSpPr/>
            <p:nvPr/>
          </p:nvSpPr>
          <p:spPr>
            <a:xfrm>
              <a:off x="346312" y="4316933"/>
              <a:ext cx="6130688" cy="4924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r>
                <a:rPr lang="ru-RU" b="1" spc="-40" dirty="0" smtClean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Высажено </a:t>
              </a:r>
              <a:r>
                <a:rPr lang="ru-RU" sz="1800" b="1" dirty="0" smtClean="0">
                  <a:solidFill>
                    <a:srgbClr val="0070C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3 млн. </a:t>
              </a:r>
              <a:r>
                <a:rPr lang="ru-RU" b="1" spc="-40" dirty="0" smtClean="0">
                  <a:solidFill>
                    <a:srgbClr val="007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</a:rPr>
                <a:t>деревьев</a:t>
              </a:r>
              <a:endPara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8" y="1870896"/>
            <a:ext cx="1055027" cy="100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3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14" y="1928743"/>
            <a:ext cx="2491647" cy="8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11419" y="2878795"/>
            <a:ext cx="35837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2019-2022 годы –</a:t>
            </a:r>
            <a:r>
              <a:rPr lang="ru-RU" dirty="0"/>
              <a:t> 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5446 тыс.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волонтеров</a:t>
            </a:r>
          </a:p>
          <a:p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заготовлено</a:t>
            </a:r>
            <a:r>
              <a:rPr lang="ru-RU" dirty="0" smtClean="0"/>
              <a:t> 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15 т.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семян</a:t>
            </a:r>
          </a:p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высажено</a:t>
            </a:r>
            <a:r>
              <a:rPr lang="ru-RU" dirty="0" smtClean="0"/>
              <a:t> 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270,455 тыс.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сеянцев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/>
            </a:r>
            <a:b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sz="18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80 га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очищено </a:t>
            </a:r>
            <a:r>
              <a:rPr lang="ru-RU" sz="18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10 га.</a:t>
            </a:r>
            <a:r>
              <a:rPr lang="ru-RU" dirty="0" smtClean="0"/>
              <a:t>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леса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12" y="2773128"/>
            <a:ext cx="1858572" cy="123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96" y="3821016"/>
            <a:ext cx="1953209" cy="13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6643" r="12935" b="20354"/>
          <a:stretch/>
        </p:blipFill>
        <p:spPr bwMode="auto">
          <a:xfrm>
            <a:off x="6576291" y="1270836"/>
            <a:ext cx="2379193" cy="160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4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973569"/>
            <a:ext cx="6858000" cy="67050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Общественные инспекторы 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- это волонтеры, помогающие 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осуществлять 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общественный контроль в природоохранной деятельности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4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436644" y="363100"/>
            <a:ext cx="7278605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Общественные инспектора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291" y="21156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1710" y="2245411"/>
            <a:ext cx="42971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направляют фото- и видеоматериалы в профильные структуры комитета для оперативного проведения проверок в отношении граждан и организаций, нарушивших требования экологического законодательства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89372" y="2245411"/>
            <a:ext cx="4175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участвуют в рейдовых мероприятиях на территории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лесного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фонда и выездах по фиксации фактов 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сброса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</a:t>
            </a:r>
            <a:r>
              <a:rPr lang="ru-RU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есанкционированных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отходов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89371" y="3048804"/>
            <a:ext cx="41759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направляют запросы о состоянии окружающей среды и принимаемых мерах по ее охране в региональные и местные органы власти, должностным лицам и в организации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3233" y="3637102"/>
            <a:ext cx="4076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занимаются</a:t>
            </a:r>
            <a:r>
              <a:rPr lang="ru-RU" dirty="0" smtClean="0"/>
              <a:t> </a:t>
            </a:r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экологическим просвещением населения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3233" y="1672029"/>
            <a:ext cx="3671457" cy="553998"/>
          </a:xfrm>
          <a:prstGeom prst="rect">
            <a:avLst/>
          </a:prstGeom>
          <a:ln cmpd="sng"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профилактика нарушений </a:t>
            </a:r>
            <a:endParaRPr lang="ru-RU" b="1" spc="-40" dirty="0" smtClean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лесного законодательства</a:t>
            </a:r>
            <a:endParaRPr lang="ru-RU" sz="1600" b="1" dirty="0">
              <a:solidFill>
                <a:srgbClr val="0070C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82836" y="1672029"/>
            <a:ext cx="4306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профилактика нарушений </a:t>
            </a:r>
            <a:endParaRPr lang="ru-RU" b="1" spc="-40" dirty="0" smtClean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природоохранного законодательства 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408218" y="1477818"/>
            <a:ext cx="350982" cy="3879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20145" y="1477818"/>
            <a:ext cx="258619" cy="360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221" y="4241945"/>
            <a:ext cx="3841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9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642" y="3275742"/>
            <a:ext cx="7341774" cy="978488"/>
          </a:xfrm>
        </p:spPr>
        <p:txBody>
          <a:bodyPr>
            <a:normAutofit fontScale="77500" lnSpcReduction="20000"/>
          </a:bodyPr>
          <a:lstStyle/>
          <a:p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2200" b="1" spc="-40" dirty="0" err="1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Облкомприроды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и подведомственными учреждениями проведено более </a:t>
            </a:r>
            <a:r>
              <a:rPr lang="ru-RU" sz="29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600</a:t>
            </a:r>
            <a:r>
              <a:rPr lang="ru-RU" sz="3100" dirty="0" smtClean="0"/>
              <a:t>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массовых эколого-просветительских мероприятий </a:t>
            </a:r>
            <a:r>
              <a:rPr lang="ru-RU" sz="2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участием</a:t>
            </a:r>
            <a:r>
              <a:rPr lang="ru-RU" sz="3100" dirty="0"/>
              <a:t> </a:t>
            </a:r>
            <a:r>
              <a:rPr lang="ru-RU" sz="29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67178</a:t>
            </a:r>
            <a:r>
              <a:rPr lang="ru-RU" sz="3100" dirty="0"/>
              <a:t> </a:t>
            </a:r>
            <a:r>
              <a:rPr lang="ru-RU" sz="21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добровольцев (</a:t>
            </a:r>
            <a:r>
              <a:rPr lang="ru-RU" sz="21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волонтеров)</a:t>
            </a:r>
            <a:endParaRPr lang="ru-RU" sz="2100" b="1" spc="-40" dirty="0">
              <a:solidFill>
                <a:srgbClr val="0192FF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41BA0040-7AA8-A4BF-0CDD-BD2731F5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30000"/>
          </a:blip>
          <a:srcRect/>
          <a:stretch>
            <a:fillRect/>
          </a:stretch>
        </p:blipFill>
        <p:spPr bwMode="auto">
          <a:xfrm>
            <a:off x="8613561" y="4325638"/>
            <a:ext cx="387751" cy="8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436644" y="363100"/>
            <a:ext cx="7278605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ВОЛОНТЕРСКАЯ ДЕЯТЕЛЬНОСТЬ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4" y="911225"/>
            <a:ext cx="7456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94" y="1295111"/>
            <a:ext cx="28098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40" y="1295111"/>
            <a:ext cx="28098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6644" y="1722127"/>
            <a:ext cx="36393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эколого-просветительские мероприятия (праздники, конкурсы, экологическое просвещение граждан, пропаганда бережного отношения к окружающей среде)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08764" y="1736574"/>
            <a:ext cx="35843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природоохранные акции (проекты по сохранению и охране окружающей среды, очистка территории от мусора)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11" y="21156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2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490" y="1409350"/>
            <a:ext cx="4486013" cy="161121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ООО "</a:t>
            </a:r>
            <a:r>
              <a:rPr lang="ru-RU" b="1" dirty="0" err="1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Ситиматик</a:t>
            </a:r>
            <a:r>
              <a:rPr lang="ru-RU" b="1" dirty="0" smtClean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-Волгоград":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40" dirty="0" err="1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экопросветительская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программа 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"Организация раздельного накопления отходов в Волгоградской 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"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Музей не 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мусора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"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природоохранных акциях и субботниках регионального и федерального </a:t>
            </a:r>
            <a:r>
              <a:rPr lang="ru-RU" sz="14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уровня и разъяснительная </a:t>
            </a:r>
            <a:r>
              <a:rPr lang="ru-RU" sz="14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работу о двух контейнерной системе сбора отходов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1C82-720C-4E21-A609-AB997EA38F6C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2F1578F6-76F8-9B62-FC6C-ED062F02C7A4}"/>
              </a:ext>
            </a:extLst>
          </p:cNvPr>
          <p:cNvSpPr/>
          <p:nvPr/>
        </p:nvSpPr>
        <p:spPr>
          <a:xfrm>
            <a:off x="436644" y="363100"/>
            <a:ext cx="7278605" cy="45893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РАБОТА ВОЛОНТЕРСКИЙ ОБЪЕДИНЕНИЙ</a:t>
            </a:r>
            <a:endParaRPr lang="ru-RU" sz="22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16" y="21156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72" y="4325937"/>
            <a:ext cx="3905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9754" y="3250163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b="1" dirty="0">
                <a:solidFill>
                  <a:srgbClr val="0070C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Экологические отряды и штабы ВУЗов: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spc="-40" dirty="0" err="1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Экошколы</a:t>
            </a:r>
            <a:r>
              <a:rPr lang="ru-RU" sz="1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волонтеров </a:t>
            </a:r>
            <a:r>
              <a:rPr lang="ru-RU" sz="1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" </a:t>
            </a:r>
            <a:r>
              <a:rPr lang="ru-RU" sz="1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Эко-статус", "Восток"</a:t>
            </a:r>
            <a:endParaRPr lang="ru-RU" sz="1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Экоуроки</a:t>
            </a:r>
            <a:r>
              <a:rPr lang="ru-RU" sz="1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spc="-40" dirty="0" err="1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1200" b="1" spc="-40" dirty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 конференции, </a:t>
            </a:r>
            <a:r>
              <a:rPr lang="ru-RU" sz="1200" b="1" spc="-40" dirty="0" smtClean="0">
                <a:solidFill>
                  <a:srgbClr val="007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акции, мастер-классы</a:t>
            </a:r>
            <a:endParaRPr lang="ru-RU" sz="1200" b="1" spc="-40" dirty="0">
              <a:solidFill>
                <a:srgbClr val="007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572" y="1106841"/>
            <a:ext cx="2553962" cy="170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54" y="2827426"/>
            <a:ext cx="2562837" cy="223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199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46611</TotalTime>
  <Words>536</Words>
  <Application>Microsoft Office PowerPoint</Application>
  <PresentationFormat>Экран (16:9)</PresentationFormat>
  <Paragraphs>86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 PC</dc:creator>
  <cp:lastModifiedBy>Мякишева Татьяна Сергеевна</cp:lastModifiedBy>
  <cp:revision>877</cp:revision>
  <cp:lastPrinted>2023-03-13T12:09:13Z</cp:lastPrinted>
  <dcterms:created xsi:type="dcterms:W3CDTF">2018-01-21T18:20:29Z</dcterms:created>
  <dcterms:modified xsi:type="dcterms:W3CDTF">2023-05-29T06:27:21Z</dcterms:modified>
</cp:coreProperties>
</file>