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316" r:id="rId4"/>
    <p:sldId id="280" r:id="rId5"/>
    <p:sldId id="317" r:id="rId6"/>
    <p:sldId id="307" r:id="rId7"/>
    <p:sldId id="303" r:id="rId8"/>
    <p:sldId id="260" r:id="rId9"/>
    <p:sldId id="315" r:id="rId10"/>
    <p:sldId id="264" r:id="rId11"/>
  </p:sldIdLst>
  <p:sldSz cx="12192000" cy="6858000"/>
  <p:notesSz cx="6797675" cy="9926638"/>
  <p:embeddedFontLst>
    <p:embeddedFont>
      <p:font typeface="Circe" charset="-52"/>
      <p:regular r:id="rId13"/>
    </p:embeddedFont>
    <p:embeddedFont>
      <p:font typeface="Circe Bold" charset="-52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irce ExtraBold" charset="-52"/>
      <p:bold r:id="rId19"/>
    </p:embeddedFont>
    <p:embeddedFont>
      <p:font typeface="Century Gothic" pitchFamily="34" charset="0"/>
      <p:regular r:id="rId20"/>
      <p:bold r:id="rId21"/>
      <p:italic r:id="rId22"/>
      <p:boldItalic r:id="rId23"/>
    </p:embeddedFont>
    <p:embeddedFont>
      <p:font typeface="Circe Extra Bold" charset="0"/>
      <p:bold r:id="rId24"/>
    </p:embeddedFont>
    <p:embeddedFont>
      <p:font typeface="Montserrat" charset="-52"/>
      <p:regular r:id="rId25"/>
      <p:bold r:id="rId26"/>
      <p:italic r:id="rId27"/>
    </p:embeddedFont>
    <p:embeddedFont>
      <p:font typeface="Montserrat Black" charset="-52"/>
      <p:bold r:id="rId28"/>
    </p:embeddedFont>
    <p:embeddedFont>
      <p:font typeface="Wingdings 2" pitchFamily="18" charset="2"/>
      <p:regular r:id="rId29"/>
    </p:embeddedFont>
    <p:embeddedFont>
      <p:font typeface="Verdana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2570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1684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orient="horz" pos="3339" userDrawn="1">
          <p15:clr>
            <a:srgbClr val="A4A3A4"/>
          </p15:clr>
        </p15:guide>
        <p15:guide id="12" orient="horz" pos="3475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  <p15:guide id="15" orient="horz" pos="3929" userDrawn="1">
          <p15:clr>
            <a:srgbClr val="A4A3A4"/>
          </p15:clr>
        </p15:guide>
        <p15:guide id="16" orient="horz" pos="4269" userDrawn="1">
          <p15:clr>
            <a:srgbClr val="A4A3A4"/>
          </p15:clr>
        </p15:guide>
        <p15:guide id="17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1B53"/>
    <a:srgbClr val="D9A0C8"/>
    <a:srgbClr val="D03274"/>
    <a:srgbClr val="AD1761"/>
    <a:srgbClr val="D3CFE9"/>
    <a:srgbClr val="D61965"/>
    <a:srgbClr val="B82767"/>
    <a:srgbClr val="65236F"/>
    <a:srgbClr val="FEB859"/>
    <a:srgbClr val="3822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 autoAdjust="0"/>
  </p:normalViewPr>
  <p:slideViewPr>
    <p:cSldViewPr snapToGrid="0" showGuides="1">
      <p:cViewPr varScale="1">
        <p:scale>
          <a:sx n="73" d="100"/>
          <a:sy n="73" d="100"/>
        </p:scale>
        <p:origin x="-582" y="-522"/>
      </p:cViewPr>
      <p:guideLst>
        <p:guide orient="horz" pos="2205"/>
        <p:guide orient="horz" pos="3816"/>
        <p:guide orient="horz" pos="1003"/>
        <p:guide orient="horz" pos="1298"/>
        <p:guide orient="horz" pos="1684"/>
        <p:guide orient="horz" pos="2341"/>
        <p:guide orient="horz" pos="2954"/>
        <p:guide orient="horz" pos="3339"/>
        <p:guide orient="horz" pos="3475"/>
        <p:guide orient="horz" pos="4088"/>
        <p:guide orient="horz" pos="2795"/>
        <p:guide orient="horz" pos="3929"/>
        <p:guide orient="horz" pos="4269"/>
        <p:guide pos="3863"/>
        <p:guide pos="2571"/>
        <p:guide pos="5133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B439A-5661-4366-A3D2-C2C54DD6864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7D24C5-393C-4DBC-8F07-46F72217FBE4}">
      <dgm:prSet phldrT="[Текст]"/>
      <dgm:spPr/>
      <dgm:t>
        <a:bodyPr/>
        <a:lstStyle/>
        <a:p>
          <a:r>
            <a:rPr lang="ru-RU" dirty="0" smtClean="0"/>
            <a:t>волонтеры</a:t>
          </a:r>
          <a:endParaRPr lang="ru-RU" dirty="0"/>
        </a:p>
      </dgm:t>
    </dgm:pt>
    <dgm:pt modelId="{F65FBED7-5B67-4259-B5E6-37E2836D820A}" type="parTrans" cxnId="{0815B9AF-4645-476B-A254-0104A5A1A556}">
      <dgm:prSet/>
      <dgm:spPr/>
      <dgm:t>
        <a:bodyPr/>
        <a:lstStyle/>
        <a:p>
          <a:endParaRPr lang="ru-RU"/>
        </a:p>
      </dgm:t>
    </dgm:pt>
    <dgm:pt modelId="{B565B51E-FD5D-4030-8E80-0FC73FB5535B}" type="sibTrans" cxnId="{0815B9AF-4645-476B-A254-0104A5A1A556}">
      <dgm:prSet/>
      <dgm:spPr/>
      <dgm:t>
        <a:bodyPr/>
        <a:lstStyle/>
        <a:p>
          <a:endParaRPr lang="ru-RU"/>
        </a:p>
      </dgm:t>
    </dgm:pt>
    <dgm:pt modelId="{84667FE0-0C1F-4471-B7B9-B9DC02E2E9F2}">
      <dgm:prSet phldrT="[Текст]" custT="1"/>
      <dgm:spPr/>
      <dgm:t>
        <a:bodyPr/>
        <a:lstStyle/>
        <a:p>
          <a:r>
            <a:rPr lang="ru-RU" sz="2400" dirty="0" smtClean="0">
              <a:latin typeface="Circe" panose="020B0604020202020204" charset="-52"/>
            </a:rPr>
            <a:t>Работа над проектом-13 чел</a:t>
          </a:r>
          <a:endParaRPr lang="ru-RU" sz="2400" dirty="0">
            <a:latin typeface="Circe" panose="020B0604020202020204" charset="-52"/>
          </a:endParaRPr>
        </a:p>
      </dgm:t>
    </dgm:pt>
    <dgm:pt modelId="{BEF72B58-D714-4568-B4A6-163E270757D8}" type="parTrans" cxnId="{1327D719-11A8-43C4-8637-33F2C475167B}">
      <dgm:prSet/>
      <dgm:spPr/>
      <dgm:t>
        <a:bodyPr/>
        <a:lstStyle/>
        <a:p>
          <a:endParaRPr lang="ru-RU"/>
        </a:p>
      </dgm:t>
    </dgm:pt>
    <dgm:pt modelId="{F23CAF57-95A2-415E-8464-73606B094AA7}" type="sibTrans" cxnId="{1327D719-11A8-43C4-8637-33F2C475167B}">
      <dgm:prSet/>
      <dgm:spPr/>
      <dgm:t>
        <a:bodyPr/>
        <a:lstStyle/>
        <a:p>
          <a:endParaRPr lang="ru-RU"/>
        </a:p>
      </dgm:t>
    </dgm:pt>
    <dgm:pt modelId="{F9520147-A3E7-46FE-8BCA-1ECECB0EFE06}">
      <dgm:prSet phldrT="[Текст]" custT="1"/>
      <dgm:spPr/>
      <dgm:t>
        <a:bodyPr/>
        <a:lstStyle/>
        <a:p>
          <a:r>
            <a:rPr lang="ru-RU" sz="2400" dirty="0" smtClean="0">
              <a:latin typeface="Circe" panose="020B0604020202020204" charset="-52"/>
            </a:rPr>
            <a:t>Анкетирование-5 чел</a:t>
          </a:r>
          <a:endParaRPr lang="ru-RU" sz="2400" dirty="0">
            <a:latin typeface="Circe" panose="020B0604020202020204" charset="-52"/>
          </a:endParaRPr>
        </a:p>
      </dgm:t>
    </dgm:pt>
    <dgm:pt modelId="{7726DEE3-EE54-4C6A-A6F4-AED0BB7F1918}" type="parTrans" cxnId="{313D4F2F-3E13-4DFB-B36D-88A3873816A4}">
      <dgm:prSet/>
      <dgm:spPr/>
      <dgm:t>
        <a:bodyPr/>
        <a:lstStyle/>
        <a:p>
          <a:endParaRPr lang="ru-RU"/>
        </a:p>
      </dgm:t>
    </dgm:pt>
    <dgm:pt modelId="{8D61F120-1410-4D9E-B061-EB36735A049C}" type="sibTrans" cxnId="{313D4F2F-3E13-4DFB-B36D-88A3873816A4}">
      <dgm:prSet/>
      <dgm:spPr/>
      <dgm:t>
        <a:bodyPr/>
        <a:lstStyle/>
        <a:p>
          <a:endParaRPr lang="ru-RU"/>
        </a:p>
      </dgm:t>
    </dgm:pt>
    <dgm:pt modelId="{59ACC830-AA5F-4909-9605-C81607EC108D}">
      <dgm:prSet phldrT="[Текст]" custT="1"/>
      <dgm:spPr/>
      <dgm:t>
        <a:bodyPr/>
        <a:lstStyle/>
        <a:p>
          <a:r>
            <a:rPr lang="ru-RU" sz="2400" dirty="0" smtClean="0">
              <a:latin typeface="Circe" panose="020B0604020202020204" charset="-52"/>
            </a:rPr>
            <a:t>Фоторепортаж-3 чел</a:t>
          </a:r>
          <a:endParaRPr lang="ru-RU" sz="2400" dirty="0">
            <a:latin typeface="Circe" panose="020B0604020202020204" charset="-52"/>
          </a:endParaRPr>
        </a:p>
      </dgm:t>
    </dgm:pt>
    <dgm:pt modelId="{B36D9484-2965-4530-B83E-46AC97202C53}" type="parTrans" cxnId="{3CA571D1-2B84-42B0-A715-FDE954114A22}">
      <dgm:prSet/>
      <dgm:spPr/>
      <dgm:t>
        <a:bodyPr/>
        <a:lstStyle/>
        <a:p>
          <a:endParaRPr lang="ru-RU"/>
        </a:p>
      </dgm:t>
    </dgm:pt>
    <dgm:pt modelId="{67B53C74-0030-45A9-9218-FD5874F5E66E}" type="sibTrans" cxnId="{3CA571D1-2B84-42B0-A715-FDE954114A22}">
      <dgm:prSet/>
      <dgm:spPr/>
      <dgm:t>
        <a:bodyPr/>
        <a:lstStyle/>
        <a:p>
          <a:endParaRPr lang="ru-RU"/>
        </a:p>
      </dgm:t>
    </dgm:pt>
    <dgm:pt modelId="{AAA9BA36-8400-4E64-A154-C12314FC2058}">
      <dgm:prSet phldrT="[Текст]"/>
      <dgm:spPr/>
      <dgm:t>
        <a:bodyPr/>
        <a:lstStyle/>
        <a:p>
          <a:r>
            <a:rPr lang="ru-RU" dirty="0" smtClean="0"/>
            <a:t>учащиеся</a:t>
          </a:r>
          <a:endParaRPr lang="ru-RU" dirty="0"/>
        </a:p>
      </dgm:t>
    </dgm:pt>
    <dgm:pt modelId="{9B41F0E0-A1E2-4E00-81C8-9348F0F3EC9A}" type="parTrans" cxnId="{E2D3AFA7-DFC1-4255-A50E-A57A0ECF8D1B}">
      <dgm:prSet/>
      <dgm:spPr/>
      <dgm:t>
        <a:bodyPr/>
        <a:lstStyle/>
        <a:p>
          <a:endParaRPr lang="ru-RU"/>
        </a:p>
      </dgm:t>
    </dgm:pt>
    <dgm:pt modelId="{CA2F5201-5F98-44AE-AC0D-F8D2BFF3EABF}" type="sibTrans" cxnId="{E2D3AFA7-DFC1-4255-A50E-A57A0ECF8D1B}">
      <dgm:prSet/>
      <dgm:spPr/>
      <dgm:t>
        <a:bodyPr/>
        <a:lstStyle/>
        <a:p>
          <a:endParaRPr lang="ru-RU"/>
        </a:p>
      </dgm:t>
    </dgm:pt>
    <dgm:pt modelId="{D7F49796-DABD-41A2-A8C8-E8641F33679D}">
      <dgm:prSet phldrT="[Текст]" custT="1"/>
      <dgm:spPr/>
      <dgm:t>
        <a:bodyPr/>
        <a:lstStyle/>
        <a:p>
          <a:r>
            <a:rPr lang="ru-RU" sz="2400" dirty="0" smtClean="0">
              <a:latin typeface="Circe" panose="020B0604020202020204" charset="-52"/>
            </a:rPr>
            <a:t>Участие в анкетировании-81 чел</a:t>
          </a:r>
          <a:endParaRPr lang="ru-RU" sz="2400" dirty="0">
            <a:latin typeface="Circe" panose="020B0604020202020204" charset="-52"/>
          </a:endParaRPr>
        </a:p>
      </dgm:t>
    </dgm:pt>
    <dgm:pt modelId="{43DF2EAE-0250-45B4-A73D-00CECB02B412}" type="parTrans" cxnId="{E49B3371-FB3A-484B-BC5F-56C47B9B2F4B}">
      <dgm:prSet/>
      <dgm:spPr/>
      <dgm:t>
        <a:bodyPr/>
        <a:lstStyle/>
        <a:p>
          <a:endParaRPr lang="ru-RU"/>
        </a:p>
      </dgm:t>
    </dgm:pt>
    <dgm:pt modelId="{CEFEB743-E9DA-4D5A-BA45-CED4E7DBA82A}" type="sibTrans" cxnId="{E49B3371-FB3A-484B-BC5F-56C47B9B2F4B}">
      <dgm:prSet/>
      <dgm:spPr/>
      <dgm:t>
        <a:bodyPr/>
        <a:lstStyle/>
        <a:p>
          <a:endParaRPr lang="ru-RU"/>
        </a:p>
      </dgm:t>
    </dgm:pt>
    <dgm:pt modelId="{7D8153FA-DB77-45B3-B2ED-BC3E2C410409}">
      <dgm:prSet phldrT="[Текст]" custT="1"/>
      <dgm:spPr/>
      <dgm:t>
        <a:bodyPr/>
        <a:lstStyle/>
        <a:p>
          <a:r>
            <a:rPr lang="ru-RU" sz="2400" dirty="0" smtClean="0">
              <a:latin typeface="Circe" panose="020B0604020202020204" charset="-52"/>
            </a:rPr>
            <a:t>Акция «Сбор макулатуры»-300 чел</a:t>
          </a:r>
          <a:endParaRPr lang="ru-RU" sz="2400" dirty="0">
            <a:latin typeface="Circe" panose="020B0604020202020204" charset="-52"/>
          </a:endParaRPr>
        </a:p>
      </dgm:t>
    </dgm:pt>
    <dgm:pt modelId="{AD071D02-E9CC-4A00-B809-167170517D61}" type="parTrans" cxnId="{B67A8874-4B7A-4DD7-9098-9E1335B17717}">
      <dgm:prSet/>
      <dgm:spPr/>
      <dgm:t>
        <a:bodyPr/>
        <a:lstStyle/>
        <a:p>
          <a:endParaRPr lang="ru-RU"/>
        </a:p>
      </dgm:t>
    </dgm:pt>
    <dgm:pt modelId="{D8842E78-7645-46F5-B633-49AFE7BFBDED}" type="sibTrans" cxnId="{B67A8874-4B7A-4DD7-9098-9E1335B17717}">
      <dgm:prSet/>
      <dgm:spPr/>
      <dgm:t>
        <a:bodyPr/>
        <a:lstStyle/>
        <a:p>
          <a:endParaRPr lang="ru-RU"/>
        </a:p>
      </dgm:t>
    </dgm:pt>
    <dgm:pt modelId="{8FD40B13-C372-4C29-B26A-A54A5326BC36}">
      <dgm:prSet phldrT="[Текст]" custT="1"/>
      <dgm:spPr/>
      <dgm:t>
        <a:bodyPr/>
        <a:lstStyle/>
        <a:p>
          <a:r>
            <a:rPr lang="ru-RU" sz="2400" dirty="0" smtClean="0">
              <a:latin typeface="Circe" panose="020B0604020202020204" charset="-52"/>
            </a:rPr>
            <a:t>Акция «Право на жизнь»-17 чел </a:t>
          </a:r>
          <a:endParaRPr lang="ru-RU" sz="2400" dirty="0">
            <a:latin typeface="Circe" panose="020B0604020202020204" charset="-52"/>
          </a:endParaRPr>
        </a:p>
      </dgm:t>
    </dgm:pt>
    <dgm:pt modelId="{4A8A1FC4-458A-41AD-AE08-52134A98ECB3}" type="parTrans" cxnId="{B8150A05-6633-467C-95AF-F5893509E571}">
      <dgm:prSet/>
      <dgm:spPr/>
      <dgm:t>
        <a:bodyPr/>
        <a:lstStyle/>
        <a:p>
          <a:endParaRPr lang="ru-RU"/>
        </a:p>
      </dgm:t>
    </dgm:pt>
    <dgm:pt modelId="{696EE49A-1F2D-4A36-AF26-FE3959D38F6E}" type="sibTrans" cxnId="{B8150A05-6633-467C-95AF-F5893509E571}">
      <dgm:prSet/>
      <dgm:spPr/>
      <dgm:t>
        <a:bodyPr/>
        <a:lstStyle/>
        <a:p>
          <a:endParaRPr lang="ru-RU"/>
        </a:p>
      </dgm:t>
    </dgm:pt>
    <dgm:pt modelId="{F67F50A8-3167-4759-BC66-0C7BFC5D6FD6}">
      <dgm:prSet phldrT="[Текст]" custT="1"/>
      <dgm:spPr/>
      <dgm:t>
        <a:bodyPr/>
        <a:lstStyle/>
        <a:p>
          <a:r>
            <a:rPr lang="ru-RU" sz="2400" dirty="0" smtClean="0">
              <a:latin typeface="Circe" panose="020B0604020202020204" charset="-52"/>
            </a:rPr>
            <a:t>Акция «Право на жизнь»-4 чел</a:t>
          </a:r>
          <a:endParaRPr lang="ru-RU" sz="2400" dirty="0">
            <a:latin typeface="Circe" panose="020B0604020202020204" charset="-52"/>
          </a:endParaRPr>
        </a:p>
      </dgm:t>
    </dgm:pt>
    <dgm:pt modelId="{A6C81501-7404-49DF-AF48-DFD85A261CB9}" type="parTrans" cxnId="{DE11F948-1BA3-43ED-A244-BE967E8DC8FB}">
      <dgm:prSet/>
      <dgm:spPr/>
      <dgm:t>
        <a:bodyPr/>
        <a:lstStyle/>
        <a:p>
          <a:endParaRPr lang="ru-RU"/>
        </a:p>
      </dgm:t>
    </dgm:pt>
    <dgm:pt modelId="{0652895A-A928-4046-8051-C2C1D884916A}" type="sibTrans" cxnId="{DE11F948-1BA3-43ED-A244-BE967E8DC8FB}">
      <dgm:prSet/>
      <dgm:spPr/>
      <dgm:t>
        <a:bodyPr/>
        <a:lstStyle/>
        <a:p>
          <a:endParaRPr lang="ru-RU"/>
        </a:p>
      </dgm:t>
    </dgm:pt>
    <dgm:pt modelId="{398735AA-2B1E-413A-9813-E51E38D775B5}">
      <dgm:prSet phldrT="[Текст]" custT="1"/>
      <dgm:spPr/>
      <dgm:t>
        <a:bodyPr/>
        <a:lstStyle/>
        <a:p>
          <a:r>
            <a:rPr lang="ru-RU" sz="2400" dirty="0" smtClean="0">
              <a:latin typeface="Circe" panose="020B0604020202020204" charset="-52"/>
            </a:rPr>
            <a:t>Акция «Сбор макулатуры»-4 чел</a:t>
          </a:r>
          <a:endParaRPr lang="ru-RU" sz="2400" dirty="0">
            <a:latin typeface="Circe" panose="020B0604020202020204" charset="-52"/>
          </a:endParaRPr>
        </a:p>
      </dgm:t>
    </dgm:pt>
    <dgm:pt modelId="{EA2617DB-D83F-4079-BB76-9D8B45604B2E}" type="parTrans" cxnId="{9EDF8C99-2A9D-42AD-BFB6-E48E08DFB35A}">
      <dgm:prSet/>
      <dgm:spPr/>
      <dgm:t>
        <a:bodyPr/>
        <a:lstStyle/>
        <a:p>
          <a:endParaRPr lang="ru-RU"/>
        </a:p>
      </dgm:t>
    </dgm:pt>
    <dgm:pt modelId="{AEEF1025-1564-45E3-80CB-BDCC0CFCB577}" type="sibTrans" cxnId="{9EDF8C99-2A9D-42AD-BFB6-E48E08DFB35A}">
      <dgm:prSet/>
      <dgm:spPr/>
      <dgm:t>
        <a:bodyPr/>
        <a:lstStyle/>
        <a:p>
          <a:endParaRPr lang="ru-RU"/>
        </a:p>
      </dgm:t>
    </dgm:pt>
    <dgm:pt modelId="{278152A6-6668-4BC6-9944-441B64EFD78E}" type="pres">
      <dgm:prSet presAssocID="{B1CB439A-5661-4366-A3D2-C2C54DD6864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9A5A6BA-330A-482F-878A-CE88E5E55F1D}" type="pres">
      <dgm:prSet presAssocID="{0D7D24C5-393C-4DBC-8F07-46F72217FBE4}" presName="root" presStyleCnt="0">
        <dgm:presLayoutVars>
          <dgm:chMax/>
          <dgm:chPref/>
        </dgm:presLayoutVars>
      </dgm:prSet>
      <dgm:spPr/>
    </dgm:pt>
    <dgm:pt modelId="{1E5E56C4-8458-4C33-9870-460FCF5B9953}" type="pres">
      <dgm:prSet presAssocID="{0D7D24C5-393C-4DBC-8F07-46F72217FBE4}" presName="rootComposite" presStyleCnt="0">
        <dgm:presLayoutVars/>
      </dgm:prSet>
      <dgm:spPr/>
    </dgm:pt>
    <dgm:pt modelId="{3501BB69-7DF7-4FEE-AA39-02759CE1BD60}" type="pres">
      <dgm:prSet presAssocID="{0D7D24C5-393C-4DBC-8F07-46F72217FBE4}" presName="ParentAccent" presStyleLbl="alignNode1" presStyleIdx="0" presStyleCnt="2"/>
      <dgm:spPr/>
    </dgm:pt>
    <dgm:pt modelId="{BA091351-1AE7-4799-8F6C-6B30C99C0EFB}" type="pres">
      <dgm:prSet presAssocID="{0D7D24C5-393C-4DBC-8F07-46F72217FBE4}" presName="ParentSmallAccent" presStyleLbl="fgAcc1" presStyleIdx="0" presStyleCnt="2"/>
      <dgm:spPr/>
    </dgm:pt>
    <dgm:pt modelId="{93B2250C-F1D9-4569-A835-0AD617A55E42}" type="pres">
      <dgm:prSet presAssocID="{0D7D24C5-393C-4DBC-8F07-46F72217FBE4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EE178-A6EC-4D7B-9006-F24E93A2B24E}" type="pres">
      <dgm:prSet presAssocID="{0D7D24C5-393C-4DBC-8F07-46F72217FBE4}" presName="childShape" presStyleCnt="0">
        <dgm:presLayoutVars>
          <dgm:chMax val="0"/>
          <dgm:chPref val="0"/>
        </dgm:presLayoutVars>
      </dgm:prSet>
      <dgm:spPr/>
    </dgm:pt>
    <dgm:pt modelId="{63C9BBA4-FADD-428A-847C-DBDCEC651588}" type="pres">
      <dgm:prSet presAssocID="{84667FE0-0C1F-4471-B7B9-B9DC02E2E9F2}" presName="childComposite" presStyleCnt="0">
        <dgm:presLayoutVars>
          <dgm:chMax val="0"/>
          <dgm:chPref val="0"/>
        </dgm:presLayoutVars>
      </dgm:prSet>
      <dgm:spPr/>
    </dgm:pt>
    <dgm:pt modelId="{AD1BCF01-3F55-4271-9332-3486009CC932}" type="pres">
      <dgm:prSet presAssocID="{84667FE0-0C1F-4471-B7B9-B9DC02E2E9F2}" presName="ChildAccent" presStyleLbl="solidFgAcc1" presStyleIdx="0" presStyleCnt="8"/>
      <dgm:spPr/>
    </dgm:pt>
    <dgm:pt modelId="{44CC150C-C388-471C-A16C-35FBA3E2A1F2}" type="pres">
      <dgm:prSet presAssocID="{84667FE0-0C1F-4471-B7B9-B9DC02E2E9F2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D27BB-632E-4FE8-8A76-666487C46A9D}" type="pres">
      <dgm:prSet presAssocID="{F9520147-A3E7-46FE-8BCA-1ECECB0EFE06}" presName="childComposite" presStyleCnt="0">
        <dgm:presLayoutVars>
          <dgm:chMax val="0"/>
          <dgm:chPref val="0"/>
        </dgm:presLayoutVars>
      </dgm:prSet>
      <dgm:spPr/>
    </dgm:pt>
    <dgm:pt modelId="{2963311D-BEF1-4846-A416-46B610E883B8}" type="pres">
      <dgm:prSet presAssocID="{F9520147-A3E7-46FE-8BCA-1ECECB0EFE06}" presName="ChildAccent" presStyleLbl="solidFgAcc1" presStyleIdx="1" presStyleCnt="8"/>
      <dgm:spPr/>
    </dgm:pt>
    <dgm:pt modelId="{AE9CD56A-6FDB-4415-ABC4-4818E6C5FEF5}" type="pres">
      <dgm:prSet presAssocID="{F9520147-A3E7-46FE-8BCA-1ECECB0EFE06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4CB90-A894-4F68-8524-082F0CA57D35}" type="pres">
      <dgm:prSet presAssocID="{59ACC830-AA5F-4909-9605-C81607EC108D}" presName="childComposite" presStyleCnt="0">
        <dgm:presLayoutVars>
          <dgm:chMax val="0"/>
          <dgm:chPref val="0"/>
        </dgm:presLayoutVars>
      </dgm:prSet>
      <dgm:spPr/>
    </dgm:pt>
    <dgm:pt modelId="{9C1F7D03-02F5-488F-8014-1A47433DECD5}" type="pres">
      <dgm:prSet presAssocID="{59ACC830-AA5F-4909-9605-C81607EC108D}" presName="ChildAccent" presStyleLbl="solidFgAcc1" presStyleIdx="2" presStyleCnt="8"/>
      <dgm:spPr/>
    </dgm:pt>
    <dgm:pt modelId="{95E4EF0F-01F8-48A1-AA9D-6D411E0D0995}" type="pres">
      <dgm:prSet presAssocID="{59ACC830-AA5F-4909-9605-C81607EC108D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AD950-22FE-4120-BF6C-1737E2642760}" type="pres">
      <dgm:prSet presAssocID="{F67F50A8-3167-4759-BC66-0C7BFC5D6FD6}" presName="childComposite" presStyleCnt="0">
        <dgm:presLayoutVars>
          <dgm:chMax val="0"/>
          <dgm:chPref val="0"/>
        </dgm:presLayoutVars>
      </dgm:prSet>
      <dgm:spPr/>
    </dgm:pt>
    <dgm:pt modelId="{811E36D8-CF8D-4DE1-82BB-B131571D63E7}" type="pres">
      <dgm:prSet presAssocID="{F67F50A8-3167-4759-BC66-0C7BFC5D6FD6}" presName="ChildAccent" presStyleLbl="solidFgAcc1" presStyleIdx="3" presStyleCnt="8"/>
      <dgm:spPr/>
    </dgm:pt>
    <dgm:pt modelId="{742ABFAA-9E05-419E-AB95-D47F4C72932F}" type="pres">
      <dgm:prSet presAssocID="{F67F50A8-3167-4759-BC66-0C7BFC5D6FD6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EFB3E-306A-425C-8843-E5F800EC100B}" type="pres">
      <dgm:prSet presAssocID="{398735AA-2B1E-413A-9813-E51E38D775B5}" presName="childComposite" presStyleCnt="0">
        <dgm:presLayoutVars>
          <dgm:chMax val="0"/>
          <dgm:chPref val="0"/>
        </dgm:presLayoutVars>
      </dgm:prSet>
      <dgm:spPr/>
    </dgm:pt>
    <dgm:pt modelId="{3858B574-96E8-4B1A-B958-6A072054D139}" type="pres">
      <dgm:prSet presAssocID="{398735AA-2B1E-413A-9813-E51E38D775B5}" presName="ChildAccent" presStyleLbl="solidFgAcc1" presStyleIdx="4" presStyleCnt="8"/>
      <dgm:spPr/>
    </dgm:pt>
    <dgm:pt modelId="{AD8030CB-05DC-41F6-AAD3-D811A0A2F878}" type="pres">
      <dgm:prSet presAssocID="{398735AA-2B1E-413A-9813-E51E38D775B5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BC176-E5C9-429D-9CF7-A27760945674}" type="pres">
      <dgm:prSet presAssocID="{AAA9BA36-8400-4E64-A154-C12314FC2058}" presName="root" presStyleCnt="0">
        <dgm:presLayoutVars>
          <dgm:chMax/>
          <dgm:chPref/>
        </dgm:presLayoutVars>
      </dgm:prSet>
      <dgm:spPr/>
    </dgm:pt>
    <dgm:pt modelId="{63D75843-D209-4E89-B532-CDDC822E4181}" type="pres">
      <dgm:prSet presAssocID="{AAA9BA36-8400-4E64-A154-C12314FC2058}" presName="rootComposite" presStyleCnt="0">
        <dgm:presLayoutVars/>
      </dgm:prSet>
      <dgm:spPr/>
    </dgm:pt>
    <dgm:pt modelId="{BA8F0DEC-597B-47F3-A82B-5096E6598BF2}" type="pres">
      <dgm:prSet presAssocID="{AAA9BA36-8400-4E64-A154-C12314FC2058}" presName="ParentAccent" presStyleLbl="alignNode1" presStyleIdx="1" presStyleCnt="2"/>
      <dgm:spPr/>
    </dgm:pt>
    <dgm:pt modelId="{9A80BAD4-6C18-4907-96CD-37B499C26954}" type="pres">
      <dgm:prSet presAssocID="{AAA9BA36-8400-4E64-A154-C12314FC2058}" presName="ParentSmallAccent" presStyleLbl="fgAcc1" presStyleIdx="1" presStyleCnt="2"/>
      <dgm:spPr/>
    </dgm:pt>
    <dgm:pt modelId="{1D25D053-AF44-4BF6-9E05-79E21883AAD6}" type="pres">
      <dgm:prSet presAssocID="{AAA9BA36-8400-4E64-A154-C12314FC2058}" presName="Parent" presStyleLbl="revTx" presStyleIdx="6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D38F-D36F-44C6-9D4D-328619B254AD}" type="pres">
      <dgm:prSet presAssocID="{AAA9BA36-8400-4E64-A154-C12314FC2058}" presName="childShape" presStyleCnt="0">
        <dgm:presLayoutVars>
          <dgm:chMax val="0"/>
          <dgm:chPref val="0"/>
        </dgm:presLayoutVars>
      </dgm:prSet>
      <dgm:spPr/>
    </dgm:pt>
    <dgm:pt modelId="{C68058A6-1AC4-4611-9FF5-5BEE4CFB78F5}" type="pres">
      <dgm:prSet presAssocID="{D7F49796-DABD-41A2-A8C8-E8641F33679D}" presName="childComposite" presStyleCnt="0">
        <dgm:presLayoutVars>
          <dgm:chMax val="0"/>
          <dgm:chPref val="0"/>
        </dgm:presLayoutVars>
      </dgm:prSet>
      <dgm:spPr/>
    </dgm:pt>
    <dgm:pt modelId="{4D7E8922-404A-4761-9624-DF0443B7A32D}" type="pres">
      <dgm:prSet presAssocID="{D7F49796-DABD-41A2-A8C8-E8641F33679D}" presName="ChildAccent" presStyleLbl="solidFgAcc1" presStyleIdx="5" presStyleCnt="8"/>
      <dgm:spPr/>
    </dgm:pt>
    <dgm:pt modelId="{2AF35D13-24E6-4A5F-9150-70708BCA730F}" type="pres">
      <dgm:prSet presAssocID="{D7F49796-DABD-41A2-A8C8-E8641F33679D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AC116-95E1-4995-8282-92F6EBC346F2}" type="pres">
      <dgm:prSet presAssocID="{7D8153FA-DB77-45B3-B2ED-BC3E2C410409}" presName="childComposite" presStyleCnt="0">
        <dgm:presLayoutVars>
          <dgm:chMax val="0"/>
          <dgm:chPref val="0"/>
        </dgm:presLayoutVars>
      </dgm:prSet>
      <dgm:spPr/>
    </dgm:pt>
    <dgm:pt modelId="{E8552A27-1659-4D79-BB53-D9416D494F5B}" type="pres">
      <dgm:prSet presAssocID="{7D8153FA-DB77-45B3-B2ED-BC3E2C410409}" presName="ChildAccent" presStyleLbl="solidFgAcc1" presStyleIdx="6" presStyleCnt="8"/>
      <dgm:spPr/>
    </dgm:pt>
    <dgm:pt modelId="{AFF4115F-821B-4743-992B-408BEAA02461}" type="pres">
      <dgm:prSet presAssocID="{7D8153FA-DB77-45B3-B2ED-BC3E2C410409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BF54C-03A8-4259-BC69-EAD018E0A259}" type="pres">
      <dgm:prSet presAssocID="{8FD40B13-C372-4C29-B26A-A54A5326BC36}" presName="childComposite" presStyleCnt="0">
        <dgm:presLayoutVars>
          <dgm:chMax val="0"/>
          <dgm:chPref val="0"/>
        </dgm:presLayoutVars>
      </dgm:prSet>
      <dgm:spPr/>
    </dgm:pt>
    <dgm:pt modelId="{A3E78175-0E57-4CA1-8321-70EB5B45AD7D}" type="pres">
      <dgm:prSet presAssocID="{8FD40B13-C372-4C29-B26A-A54A5326BC36}" presName="ChildAccent" presStyleLbl="solidFgAcc1" presStyleIdx="7" presStyleCnt="8"/>
      <dgm:spPr/>
    </dgm:pt>
    <dgm:pt modelId="{615B130F-036D-428C-B1F9-34A00C77519C}" type="pres">
      <dgm:prSet presAssocID="{8FD40B13-C372-4C29-B26A-A54A5326BC36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50A05-6633-467C-95AF-F5893509E571}" srcId="{AAA9BA36-8400-4E64-A154-C12314FC2058}" destId="{8FD40B13-C372-4C29-B26A-A54A5326BC36}" srcOrd="2" destOrd="0" parTransId="{4A8A1FC4-458A-41AD-AE08-52134A98ECB3}" sibTransId="{696EE49A-1F2D-4A36-AF26-FE3959D38F6E}"/>
    <dgm:cxn modelId="{3CA571D1-2B84-42B0-A715-FDE954114A22}" srcId="{0D7D24C5-393C-4DBC-8F07-46F72217FBE4}" destId="{59ACC830-AA5F-4909-9605-C81607EC108D}" srcOrd="2" destOrd="0" parTransId="{B36D9484-2965-4530-B83E-46AC97202C53}" sibTransId="{67B53C74-0030-45A9-9218-FD5874F5E66E}"/>
    <dgm:cxn modelId="{B6DE417A-12A3-4CB1-8E08-6FDDE7E5B4A7}" type="presOf" srcId="{84667FE0-0C1F-4471-B7B9-B9DC02E2E9F2}" destId="{44CC150C-C388-471C-A16C-35FBA3E2A1F2}" srcOrd="0" destOrd="0" presId="urn:microsoft.com/office/officeart/2008/layout/SquareAccentList"/>
    <dgm:cxn modelId="{B67A8874-4B7A-4DD7-9098-9E1335B17717}" srcId="{AAA9BA36-8400-4E64-A154-C12314FC2058}" destId="{7D8153FA-DB77-45B3-B2ED-BC3E2C410409}" srcOrd="1" destOrd="0" parTransId="{AD071D02-E9CC-4A00-B809-167170517D61}" sibTransId="{D8842E78-7645-46F5-B633-49AFE7BFBDED}"/>
    <dgm:cxn modelId="{21F3F1CD-6681-49E7-994C-4E41D1A4BAFB}" type="presOf" srcId="{D7F49796-DABD-41A2-A8C8-E8641F33679D}" destId="{2AF35D13-24E6-4A5F-9150-70708BCA730F}" srcOrd="0" destOrd="0" presId="urn:microsoft.com/office/officeart/2008/layout/SquareAccentList"/>
    <dgm:cxn modelId="{313D4F2F-3E13-4DFB-B36D-88A3873816A4}" srcId="{0D7D24C5-393C-4DBC-8F07-46F72217FBE4}" destId="{F9520147-A3E7-46FE-8BCA-1ECECB0EFE06}" srcOrd="1" destOrd="0" parTransId="{7726DEE3-EE54-4C6A-A6F4-AED0BB7F1918}" sibTransId="{8D61F120-1410-4D9E-B061-EB36735A049C}"/>
    <dgm:cxn modelId="{D66B4980-2EA0-4A2C-870A-905CCFB78F33}" type="presOf" srcId="{7D8153FA-DB77-45B3-B2ED-BC3E2C410409}" destId="{AFF4115F-821B-4743-992B-408BEAA02461}" srcOrd="0" destOrd="0" presId="urn:microsoft.com/office/officeart/2008/layout/SquareAccentList"/>
    <dgm:cxn modelId="{E49B3371-FB3A-484B-BC5F-56C47B9B2F4B}" srcId="{AAA9BA36-8400-4E64-A154-C12314FC2058}" destId="{D7F49796-DABD-41A2-A8C8-E8641F33679D}" srcOrd="0" destOrd="0" parTransId="{43DF2EAE-0250-45B4-A73D-00CECB02B412}" sibTransId="{CEFEB743-E9DA-4D5A-BA45-CED4E7DBA82A}"/>
    <dgm:cxn modelId="{A8EB3FF3-BFB2-4C39-9326-C122E5B5A393}" type="presOf" srcId="{59ACC830-AA5F-4909-9605-C81607EC108D}" destId="{95E4EF0F-01F8-48A1-AA9D-6D411E0D0995}" srcOrd="0" destOrd="0" presId="urn:microsoft.com/office/officeart/2008/layout/SquareAccentList"/>
    <dgm:cxn modelId="{4BA46B2F-DC62-48AA-B364-BC41F58268F2}" type="presOf" srcId="{F67F50A8-3167-4759-BC66-0C7BFC5D6FD6}" destId="{742ABFAA-9E05-419E-AB95-D47F4C72932F}" srcOrd="0" destOrd="0" presId="urn:microsoft.com/office/officeart/2008/layout/SquareAccentList"/>
    <dgm:cxn modelId="{D746AEC6-1290-44FA-850B-EE80EBB6606C}" type="presOf" srcId="{398735AA-2B1E-413A-9813-E51E38D775B5}" destId="{AD8030CB-05DC-41F6-AAD3-D811A0A2F878}" srcOrd="0" destOrd="0" presId="urn:microsoft.com/office/officeart/2008/layout/SquareAccentList"/>
    <dgm:cxn modelId="{8B46C7B1-41F6-4F23-86FF-1CD65FFAC093}" type="presOf" srcId="{0D7D24C5-393C-4DBC-8F07-46F72217FBE4}" destId="{93B2250C-F1D9-4569-A835-0AD617A55E42}" srcOrd="0" destOrd="0" presId="urn:microsoft.com/office/officeart/2008/layout/SquareAccentList"/>
    <dgm:cxn modelId="{68C2CEDE-4081-4779-859A-A05C23D21488}" type="presOf" srcId="{AAA9BA36-8400-4E64-A154-C12314FC2058}" destId="{1D25D053-AF44-4BF6-9E05-79E21883AAD6}" srcOrd="0" destOrd="0" presId="urn:microsoft.com/office/officeart/2008/layout/SquareAccentList"/>
    <dgm:cxn modelId="{DE11F948-1BA3-43ED-A244-BE967E8DC8FB}" srcId="{0D7D24C5-393C-4DBC-8F07-46F72217FBE4}" destId="{F67F50A8-3167-4759-BC66-0C7BFC5D6FD6}" srcOrd="3" destOrd="0" parTransId="{A6C81501-7404-49DF-AF48-DFD85A261CB9}" sibTransId="{0652895A-A928-4046-8051-C2C1D884916A}"/>
    <dgm:cxn modelId="{9EDF8C99-2A9D-42AD-BFB6-E48E08DFB35A}" srcId="{0D7D24C5-393C-4DBC-8F07-46F72217FBE4}" destId="{398735AA-2B1E-413A-9813-E51E38D775B5}" srcOrd="4" destOrd="0" parTransId="{EA2617DB-D83F-4079-BB76-9D8B45604B2E}" sibTransId="{AEEF1025-1564-45E3-80CB-BDCC0CFCB577}"/>
    <dgm:cxn modelId="{4D5D6886-3FE2-48E9-82DB-C08DC5189331}" type="presOf" srcId="{8FD40B13-C372-4C29-B26A-A54A5326BC36}" destId="{615B130F-036D-428C-B1F9-34A00C77519C}" srcOrd="0" destOrd="0" presId="urn:microsoft.com/office/officeart/2008/layout/SquareAccentList"/>
    <dgm:cxn modelId="{E2D3AFA7-DFC1-4255-A50E-A57A0ECF8D1B}" srcId="{B1CB439A-5661-4366-A3D2-C2C54DD6864E}" destId="{AAA9BA36-8400-4E64-A154-C12314FC2058}" srcOrd="1" destOrd="0" parTransId="{9B41F0E0-A1E2-4E00-81C8-9348F0F3EC9A}" sibTransId="{CA2F5201-5F98-44AE-AC0D-F8D2BFF3EABF}"/>
    <dgm:cxn modelId="{F7F7FD34-8004-4F06-98E3-415164E47DDE}" type="presOf" srcId="{B1CB439A-5661-4366-A3D2-C2C54DD6864E}" destId="{278152A6-6668-4BC6-9944-441B64EFD78E}" srcOrd="0" destOrd="0" presId="urn:microsoft.com/office/officeart/2008/layout/SquareAccentList"/>
    <dgm:cxn modelId="{0815B9AF-4645-476B-A254-0104A5A1A556}" srcId="{B1CB439A-5661-4366-A3D2-C2C54DD6864E}" destId="{0D7D24C5-393C-4DBC-8F07-46F72217FBE4}" srcOrd="0" destOrd="0" parTransId="{F65FBED7-5B67-4259-B5E6-37E2836D820A}" sibTransId="{B565B51E-FD5D-4030-8E80-0FC73FB5535B}"/>
    <dgm:cxn modelId="{EC170C6A-ACB1-4BAD-BB72-12BE051ABB55}" type="presOf" srcId="{F9520147-A3E7-46FE-8BCA-1ECECB0EFE06}" destId="{AE9CD56A-6FDB-4415-ABC4-4818E6C5FEF5}" srcOrd="0" destOrd="0" presId="urn:microsoft.com/office/officeart/2008/layout/SquareAccentList"/>
    <dgm:cxn modelId="{1327D719-11A8-43C4-8637-33F2C475167B}" srcId="{0D7D24C5-393C-4DBC-8F07-46F72217FBE4}" destId="{84667FE0-0C1F-4471-B7B9-B9DC02E2E9F2}" srcOrd="0" destOrd="0" parTransId="{BEF72B58-D714-4568-B4A6-163E270757D8}" sibTransId="{F23CAF57-95A2-415E-8464-73606B094AA7}"/>
    <dgm:cxn modelId="{329BDDA1-6832-47E5-9E95-AAE1591994FA}" type="presParOf" srcId="{278152A6-6668-4BC6-9944-441B64EFD78E}" destId="{59A5A6BA-330A-482F-878A-CE88E5E55F1D}" srcOrd="0" destOrd="0" presId="urn:microsoft.com/office/officeart/2008/layout/SquareAccentList"/>
    <dgm:cxn modelId="{0D2BC2D9-574C-42F8-B0E1-EA89E0EF49C6}" type="presParOf" srcId="{59A5A6BA-330A-482F-878A-CE88E5E55F1D}" destId="{1E5E56C4-8458-4C33-9870-460FCF5B9953}" srcOrd="0" destOrd="0" presId="urn:microsoft.com/office/officeart/2008/layout/SquareAccentList"/>
    <dgm:cxn modelId="{D72BEEB2-07F7-45A7-A316-23361194B842}" type="presParOf" srcId="{1E5E56C4-8458-4C33-9870-460FCF5B9953}" destId="{3501BB69-7DF7-4FEE-AA39-02759CE1BD60}" srcOrd="0" destOrd="0" presId="urn:microsoft.com/office/officeart/2008/layout/SquareAccentList"/>
    <dgm:cxn modelId="{0742E1C0-3808-4239-A015-1D0AA37F6C95}" type="presParOf" srcId="{1E5E56C4-8458-4C33-9870-460FCF5B9953}" destId="{BA091351-1AE7-4799-8F6C-6B30C99C0EFB}" srcOrd="1" destOrd="0" presId="urn:microsoft.com/office/officeart/2008/layout/SquareAccentList"/>
    <dgm:cxn modelId="{CABDD7AF-B476-46E4-9AFE-109F77132AC4}" type="presParOf" srcId="{1E5E56C4-8458-4C33-9870-460FCF5B9953}" destId="{93B2250C-F1D9-4569-A835-0AD617A55E42}" srcOrd="2" destOrd="0" presId="urn:microsoft.com/office/officeart/2008/layout/SquareAccentList"/>
    <dgm:cxn modelId="{F98C1231-6607-4CEE-85B1-6F7FABD249CC}" type="presParOf" srcId="{59A5A6BA-330A-482F-878A-CE88E5E55F1D}" destId="{833EE178-A6EC-4D7B-9006-F24E93A2B24E}" srcOrd="1" destOrd="0" presId="urn:microsoft.com/office/officeart/2008/layout/SquareAccentList"/>
    <dgm:cxn modelId="{4C41A71F-BE16-4DCE-81A0-18B9074A33EF}" type="presParOf" srcId="{833EE178-A6EC-4D7B-9006-F24E93A2B24E}" destId="{63C9BBA4-FADD-428A-847C-DBDCEC651588}" srcOrd="0" destOrd="0" presId="urn:microsoft.com/office/officeart/2008/layout/SquareAccentList"/>
    <dgm:cxn modelId="{ADA671CC-B4BF-4DF4-B8F7-7DC414DC1DB9}" type="presParOf" srcId="{63C9BBA4-FADD-428A-847C-DBDCEC651588}" destId="{AD1BCF01-3F55-4271-9332-3486009CC932}" srcOrd="0" destOrd="0" presId="urn:microsoft.com/office/officeart/2008/layout/SquareAccentList"/>
    <dgm:cxn modelId="{9018BF21-5CDC-4ED3-8097-3DDA12FDD6DD}" type="presParOf" srcId="{63C9BBA4-FADD-428A-847C-DBDCEC651588}" destId="{44CC150C-C388-471C-A16C-35FBA3E2A1F2}" srcOrd="1" destOrd="0" presId="urn:microsoft.com/office/officeart/2008/layout/SquareAccentList"/>
    <dgm:cxn modelId="{33C1EE6D-8168-4F2C-BC94-CA39E6C60544}" type="presParOf" srcId="{833EE178-A6EC-4D7B-9006-F24E93A2B24E}" destId="{424D27BB-632E-4FE8-8A76-666487C46A9D}" srcOrd="1" destOrd="0" presId="urn:microsoft.com/office/officeart/2008/layout/SquareAccentList"/>
    <dgm:cxn modelId="{B32A3760-2BE2-4646-B8EB-912923DD0A18}" type="presParOf" srcId="{424D27BB-632E-4FE8-8A76-666487C46A9D}" destId="{2963311D-BEF1-4846-A416-46B610E883B8}" srcOrd="0" destOrd="0" presId="urn:microsoft.com/office/officeart/2008/layout/SquareAccentList"/>
    <dgm:cxn modelId="{17DDBADB-6BDC-415C-A0A4-E98CB3B733DD}" type="presParOf" srcId="{424D27BB-632E-4FE8-8A76-666487C46A9D}" destId="{AE9CD56A-6FDB-4415-ABC4-4818E6C5FEF5}" srcOrd="1" destOrd="0" presId="urn:microsoft.com/office/officeart/2008/layout/SquareAccentList"/>
    <dgm:cxn modelId="{369BE00F-306B-4CE1-A3FC-8ED50CDF571B}" type="presParOf" srcId="{833EE178-A6EC-4D7B-9006-F24E93A2B24E}" destId="{5734CB90-A894-4F68-8524-082F0CA57D35}" srcOrd="2" destOrd="0" presId="urn:microsoft.com/office/officeart/2008/layout/SquareAccentList"/>
    <dgm:cxn modelId="{16D4C3F7-EB9D-4239-A930-CF3E3CE2BFC5}" type="presParOf" srcId="{5734CB90-A894-4F68-8524-082F0CA57D35}" destId="{9C1F7D03-02F5-488F-8014-1A47433DECD5}" srcOrd="0" destOrd="0" presId="urn:microsoft.com/office/officeart/2008/layout/SquareAccentList"/>
    <dgm:cxn modelId="{71B33C86-A205-468C-9601-632DEF4DFD40}" type="presParOf" srcId="{5734CB90-A894-4F68-8524-082F0CA57D35}" destId="{95E4EF0F-01F8-48A1-AA9D-6D411E0D0995}" srcOrd="1" destOrd="0" presId="urn:microsoft.com/office/officeart/2008/layout/SquareAccentList"/>
    <dgm:cxn modelId="{47EED156-E6FA-449A-A85E-17CFC50D2F6D}" type="presParOf" srcId="{833EE178-A6EC-4D7B-9006-F24E93A2B24E}" destId="{83CAD950-22FE-4120-BF6C-1737E2642760}" srcOrd="3" destOrd="0" presId="urn:microsoft.com/office/officeart/2008/layout/SquareAccentList"/>
    <dgm:cxn modelId="{4F499F51-BA4B-458E-851B-A10BAB63E8BC}" type="presParOf" srcId="{83CAD950-22FE-4120-BF6C-1737E2642760}" destId="{811E36D8-CF8D-4DE1-82BB-B131571D63E7}" srcOrd="0" destOrd="0" presId="urn:microsoft.com/office/officeart/2008/layout/SquareAccentList"/>
    <dgm:cxn modelId="{291E365A-35FF-42C3-9081-CDF97D3B37DD}" type="presParOf" srcId="{83CAD950-22FE-4120-BF6C-1737E2642760}" destId="{742ABFAA-9E05-419E-AB95-D47F4C72932F}" srcOrd="1" destOrd="0" presId="urn:microsoft.com/office/officeart/2008/layout/SquareAccentList"/>
    <dgm:cxn modelId="{B02ABC0C-CA6D-4DF4-94A6-07636D2C4B0C}" type="presParOf" srcId="{833EE178-A6EC-4D7B-9006-F24E93A2B24E}" destId="{D1FEFB3E-306A-425C-8843-E5F800EC100B}" srcOrd="4" destOrd="0" presId="urn:microsoft.com/office/officeart/2008/layout/SquareAccentList"/>
    <dgm:cxn modelId="{EB4370A2-FDC7-43A6-B916-C3530327E591}" type="presParOf" srcId="{D1FEFB3E-306A-425C-8843-E5F800EC100B}" destId="{3858B574-96E8-4B1A-B958-6A072054D139}" srcOrd="0" destOrd="0" presId="urn:microsoft.com/office/officeart/2008/layout/SquareAccentList"/>
    <dgm:cxn modelId="{0D68AB01-B943-485E-B091-B541D8665E0F}" type="presParOf" srcId="{D1FEFB3E-306A-425C-8843-E5F800EC100B}" destId="{AD8030CB-05DC-41F6-AAD3-D811A0A2F878}" srcOrd="1" destOrd="0" presId="urn:microsoft.com/office/officeart/2008/layout/SquareAccentList"/>
    <dgm:cxn modelId="{70D9901F-BC8E-4909-A8B0-2A575A93B6A7}" type="presParOf" srcId="{278152A6-6668-4BC6-9944-441B64EFD78E}" destId="{C97BC176-E5C9-429D-9CF7-A27760945674}" srcOrd="1" destOrd="0" presId="urn:microsoft.com/office/officeart/2008/layout/SquareAccentList"/>
    <dgm:cxn modelId="{6FA64145-567D-410F-B752-9C4810D03621}" type="presParOf" srcId="{C97BC176-E5C9-429D-9CF7-A27760945674}" destId="{63D75843-D209-4E89-B532-CDDC822E4181}" srcOrd="0" destOrd="0" presId="urn:microsoft.com/office/officeart/2008/layout/SquareAccentList"/>
    <dgm:cxn modelId="{C4D17723-428A-479A-AC5B-7B192C6C717F}" type="presParOf" srcId="{63D75843-D209-4E89-B532-CDDC822E4181}" destId="{BA8F0DEC-597B-47F3-A82B-5096E6598BF2}" srcOrd="0" destOrd="0" presId="urn:microsoft.com/office/officeart/2008/layout/SquareAccentList"/>
    <dgm:cxn modelId="{003F53B3-FBEA-4982-AD52-69EC3BC351C0}" type="presParOf" srcId="{63D75843-D209-4E89-B532-CDDC822E4181}" destId="{9A80BAD4-6C18-4907-96CD-37B499C26954}" srcOrd="1" destOrd="0" presId="urn:microsoft.com/office/officeart/2008/layout/SquareAccentList"/>
    <dgm:cxn modelId="{885B78D7-18E6-470A-82E7-C23D55361DDB}" type="presParOf" srcId="{63D75843-D209-4E89-B532-CDDC822E4181}" destId="{1D25D053-AF44-4BF6-9E05-79E21883AAD6}" srcOrd="2" destOrd="0" presId="urn:microsoft.com/office/officeart/2008/layout/SquareAccentList"/>
    <dgm:cxn modelId="{A53488BC-ED94-4441-B5AD-1A76F10F59E4}" type="presParOf" srcId="{C97BC176-E5C9-429D-9CF7-A27760945674}" destId="{233AD38F-D36F-44C6-9D4D-328619B254AD}" srcOrd="1" destOrd="0" presId="urn:microsoft.com/office/officeart/2008/layout/SquareAccentList"/>
    <dgm:cxn modelId="{55D63611-ACA9-4E20-AD1E-80F76BF978EF}" type="presParOf" srcId="{233AD38F-D36F-44C6-9D4D-328619B254AD}" destId="{C68058A6-1AC4-4611-9FF5-5BEE4CFB78F5}" srcOrd="0" destOrd="0" presId="urn:microsoft.com/office/officeart/2008/layout/SquareAccentList"/>
    <dgm:cxn modelId="{C9977D9F-DF90-4188-9B82-E08D3AE6DBB9}" type="presParOf" srcId="{C68058A6-1AC4-4611-9FF5-5BEE4CFB78F5}" destId="{4D7E8922-404A-4761-9624-DF0443B7A32D}" srcOrd="0" destOrd="0" presId="urn:microsoft.com/office/officeart/2008/layout/SquareAccentList"/>
    <dgm:cxn modelId="{DFCD11B4-7E0C-42F1-B9D9-BCEC4969D1B9}" type="presParOf" srcId="{C68058A6-1AC4-4611-9FF5-5BEE4CFB78F5}" destId="{2AF35D13-24E6-4A5F-9150-70708BCA730F}" srcOrd="1" destOrd="0" presId="urn:microsoft.com/office/officeart/2008/layout/SquareAccentList"/>
    <dgm:cxn modelId="{8A6EDEA8-DF39-4B00-B6A1-C1BC8A01733F}" type="presParOf" srcId="{233AD38F-D36F-44C6-9D4D-328619B254AD}" destId="{C82AC116-95E1-4995-8282-92F6EBC346F2}" srcOrd="1" destOrd="0" presId="urn:microsoft.com/office/officeart/2008/layout/SquareAccentList"/>
    <dgm:cxn modelId="{F354F11F-4E19-4119-A87A-AADEEB8B21E4}" type="presParOf" srcId="{C82AC116-95E1-4995-8282-92F6EBC346F2}" destId="{E8552A27-1659-4D79-BB53-D9416D494F5B}" srcOrd="0" destOrd="0" presId="urn:microsoft.com/office/officeart/2008/layout/SquareAccentList"/>
    <dgm:cxn modelId="{87F25FB9-579A-4B5C-93A4-C263FA67CB2F}" type="presParOf" srcId="{C82AC116-95E1-4995-8282-92F6EBC346F2}" destId="{AFF4115F-821B-4743-992B-408BEAA02461}" srcOrd="1" destOrd="0" presId="urn:microsoft.com/office/officeart/2008/layout/SquareAccentList"/>
    <dgm:cxn modelId="{3DD68362-63DC-487F-80A5-167B9E476293}" type="presParOf" srcId="{233AD38F-D36F-44C6-9D4D-328619B254AD}" destId="{307BF54C-03A8-4259-BC69-EAD018E0A259}" srcOrd="2" destOrd="0" presId="urn:microsoft.com/office/officeart/2008/layout/SquareAccentList"/>
    <dgm:cxn modelId="{67B36C75-3663-4C5F-95D3-C206ADDCE0A5}" type="presParOf" srcId="{307BF54C-03A8-4259-BC69-EAD018E0A259}" destId="{A3E78175-0E57-4CA1-8321-70EB5B45AD7D}" srcOrd="0" destOrd="0" presId="urn:microsoft.com/office/officeart/2008/layout/SquareAccentList"/>
    <dgm:cxn modelId="{F5D3BB7F-AEC4-45CF-ADF3-B66DA1645C0A}" type="presParOf" srcId="{307BF54C-03A8-4259-BC69-EAD018E0A259}" destId="{615B130F-036D-428C-B1F9-34A00C77519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01BB69-7DF7-4FEE-AA39-02759CE1BD60}">
      <dsp:nvSpPr>
        <dsp:cNvPr id="0" name=""/>
        <dsp:cNvSpPr/>
      </dsp:nvSpPr>
      <dsp:spPr>
        <a:xfrm>
          <a:off x="1429532" y="789346"/>
          <a:ext cx="3734895" cy="439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91351-1AE7-4799-8F6C-6B30C99C0EFB}">
      <dsp:nvSpPr>
        <dsp:cNvPr id="0" name=""/>
        <dsp:cNvSpPr/>
      </dsp:nvSpPr>
      <dsp:spPr>
        <a:xfrm>
          <a:off x="1429532" y="954366"/>
          <a:ext cx="274378" cy="2743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2250C-F1D9-4569-A835-0AD617A55E42}">
      <dsp:nvSpPr>
        <dsp:cNvPr id="0" name=""/>
        <dsp:cNvSpPr/>
      </dsp:nvSpPr>
      <dsp:spPr>
        <a:xfrm>
          <a:off x="1429532" y="0"/>
          <a:ext cx="3734895" cy="789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волонтеры</a:t>
          </a:r>
          <a:endParaRPr lang="ru-RU" sz="4700" kern="1200" dirty="0"/>
        </a:p>
      </dsp:txBody>
      <dsp:txXfrm>
        <a:off x="1429532" y="0"/>
        <a:ext cx="3734895" cy="789346"/>
      </dsp:txXfrm>
    </dsp:sp>
    <dsp:sp modelId="{AD1BCF01-3F55-4271-9332-3486009CC932}">
      <dsp:nvSpPr>
        <dsp:cNvPr id="0" name=""/>
        <dsp:cNvSpPr/>
      </dsp:nvSpPr>
      <dsp:spPr>
        <a:xfrm>
          <a:off x="1429532" y="1593935"/>
          <a:ext cx="274372" cy="274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C150C-C388-471C-A16C-35FBA3E2A1F2}">
      <dsp:nvSpPr>
        <dsp:cNvPr id="0" name=""/>
        <dsp:cNvSpPr/>
      </dsp:nvSpPr>
      <dsp:spPr>
        <a:xfrm>
          <a:off x="1690975" y="1411340"/>
          <a:ext cx="3473452" cy="63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irce" panose="020B0604020202020204" charset="-52"/>
            </a:rPr>
            <a:t>Работа над проектом-13 чел</a:t>
          </a:r>
          <a:endParaRPr lang="ru-RU" sz="2400" kern="1200" dirty="0">
            <a:latin typeface="Circe" panose="020B0604020202020204" charset="-52"/>
          </a:endParaRPr>
        </a:p>
      </dsp:txBody>
      <dsp:txXfrm>
        <a:off x="1690975" y="1411340"/>
        <a:ext cx="3473452" cy="639562"/>
      </dsp:txXfrm>
    </dsp:sp>
    <dsp:sp modelId="{2963311D-BEF1-4846-A416-46B610E883B8}">
      <dsp:nvSpPr>
        <dsp:cNvPr id="0" name=""/>
        <dsp:cNvSpPr/>
      </dsp:nvSpPr>
      <dsp:spPr>
        <a:xfrm>
          <a:off x="1429532" y="2233497"/>
          <a:ext cx="274372" cy="274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CD56A-6FDB-4415-ABC4-4818E6C5FEF5}">
      <dsp:nvSpPr>
        <dsp:cNvPr id="0" name=""/>
        <dsp:cNvSpPr/>
      </dsp:nvSpPr>
      <dsp:spPr>
        <a:xfrm>
          <a:off x="1690975" y="2050902"/>
          <a:ext cx="3473452" cy="63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irce" panose="020B0604020202020204" charset="-52"/>
            </a:rPr>
            <a:t>Анкетирование-5 чел</a:t>
          </a:r>
          <a:endParaRPr lang="ru-RU" sz="2400" kern="1200" dirty="0">
            <a:latin typeface="Circe" panose="020B0604020202020204" charset="-52"/>
          </a:endParaRPr>
        </a:p>
      </dsp:txBody>
      <dsp:txXfrm>
        <a:off x="1690975" y="2050902"/>
        <a:ext cx="3473452" cy="639562"/>
      </dsp:txXfrm>
    </dsp:sp>
    <dsp:sp modelId="{9C1F7D03-02F5-488F-8014-1A47433DECD5}">
      <dsp:nvSpPr>
        <dsp:cNvPr id="0" name=""/>
        <dsp:cNvSpPr/>
      </dsp:nvSpPr>
      <dsp:spPr>
        <a:xfrm>
          <a:off x="1429532" y="2873059"/>
          <a:ext cx="274372" cy="274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4EF0F-01F8-48A1-AA9D-6D411E0D0995}">
      <dsp:nvSpPr>
        <dsp:cNvPr id="0" name=""/>
        <dsp:cNvSpPr/>
      </dsp:nvSpPr>
      <dsp:spPr>
        <a:xfrm>
          <a:off x="1690975" y="2690464"/>
          <a:ext cx="3473452" cy="63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irce" panose="020B0604020202020204" charset="-52"/>
            </a:rPr>
            <a:t>Фоторепортаж-3 чел</a:t>
          </a:r>
          <a:endParaRPr lang="ru-RU" sz="2400" kern="1200" dirty="0">
            <a:latin typeface="Circe" panose="020B0604020202020204" charset="-52"/>
          </a:endParaRPr>
        </a:p>
      </dsp:txBody>
      <dsp:txXfrm>
        <a:off x="1690975" y="2690464"/>
        <a:ext cx="3473452" cy="639562"/>
      </dsp:txXfrm>
    </dsp:sp>
    <dsp:sp modelId="{811E36D8-CF8D-4DE1-82BB-B131571D63E7}">
      <dsp:nvSpPr>
        <dsp:cNvPr id="0" name=""/>
        <dsp:cNvSpPr/>
      </dsp:nvSpPr>
      <dsp:spPr>
        <a:xfrm>
          <a:off x="1429532" y="3512621"/>
          <a:ext cx="274372" cy="274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ABFAA-9E05-419E-AB95-D47F4C72932F}">
      <dsp:nvSpPr>
        <dsp:cNvPr id="0" name=""/>
        <dsp:cNvSpPr/>
      </dsp:nvSpPr>
      <dsp:spPr>
        <a:xfrm>
          <a:off x="1690975" y="3330026"/>
          <a:ext cx="3473452" cy="63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irce" panose="020B0604020202020204" charset="-52"/>
            </a:rPr>
            <a:t>Акция «Право на жизнь»-4 чел</a:t>
          </a:r>
          <a:endParaRPr lang="ru-RU" sz="2400" kern="1200" dirty="0">
            <a:latin typeface="Circe" panose="020B0604020202020204" charset="-52"/>
          </a:endParaRPr>
        </a:p>
      </dsp:txBody>
      <dsp:txXfrm>
        <a:off x="1690975" y="3330026"/>
        <a:ext cx="3473452" cy="639562"/>
      </dsp:txXfrm>
    </dsp:sp>
    <dsp:sp modelId="{3858B574-96E8-4B1A-B958-6A072054D139}">
      <dsp:nvSpPr>
        <dsp:cNvPr id="0" name=""/>
        <dsp:cNvSpPr/>
      </dsp:nvSpPr>
      <dsp:spPr>
        <a:xfrm>
          <a:off x="1429532" y="4152183"/>
          <a:ext cx="274372" cy="274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030CB-05DC-41F6-AAD3-D811A0A2F878}">
      <dsp:nvSpPr>
        <dsp:cNvPr id="0" name=""/>
        <dsp:cNvSpPr/>
      </dsp:nvSpPr>
      <dsp:spPr>
        <a:xfrm>
          <a:off x="1690975" y="3969588"/>
          <a:ext cx="3473452" cy="63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irce" panose="020B0604020202020204" charset="-52"/>
            </a:rPr>
            <a:t>Акция «Сбор макулатуры»-4 чел</a:t>
          </a:r>
          <a:endParaRPr lang="ru-RU" sz="2400" kern="1200" dirty="0">
            <a:latin typeface="Circe" panose="020B0604020202020204" charset="-52"/>
          </a:endParaRPr>
        </a:p>
      </dsp:txBody>
      <dsp:txXfrm>
        <a:off x="1690975" y="3969588"/>
        <a:ext cx="3473452" cy="639562"/>
      </dsp:txXfrm>
    </dsp:sp>
    <dsp:sp modelId="{BA8F0DEC-597B-47F3-A82B-5096E6598BF2}">
      <dsp:nvSpPr>
        <dsp:cNvPr id="0" name=""/>
        <dsp:cNvSpPr/>
      </dsp:nvSpPr>
      <dsp:spPr>
        <a:xfrm>
          <a:off x="5351172" y="789346"/>
          <a:ext cx="3734895" cy="439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0BAD4-6C18-4907-96CD-37B499C26954}">
      <dsp:nvSpPr>
        <dsp:cNvPr id="0" name=""/>
        <dsp:cNvSpPr/>
      </dsp:nvSpPr>
      <dsp:spPr>
        <a:xfrm>
          <a:off x="5351172" y="954366"/>
          <a:ext cx="274378" cy="2743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5D053-AF44-4BF6-9E05-79E21883AAD6}">
      <dsp:nvSpPr>
        <dsp:cNvPr id="0" name=""/>
        <dsp:cNvSpPr/>
      </dsp:nvSpPr>
      <dsp:spPr>
        <a:xfrm>
          <a:off x="5351172" y="0"/>
          <a:ext cx="3734895" cy="789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учащиеся</a:t>
          </a:r>
          <a:endParaRPr lang="ru-RU" sz="4700" kern="1200" dirty="0"/>
        </a:p>
      </dsp:txBody>
      <dsp:txXfrm>
        <a:off x="5351172" y="0"/>
        <a:ext cx="3734895" cy="789346"/>
      </dsp:txXfrm>
    </dsp:sp>
    <dsp:sp modelId="{4D7E8922-404A-4761-9624-DF0443B7A32D}">
      <dsp:nvSpPr>
        <dsp:cNvPr id="0" name=""/>
        <dsp:cNvSpPr/>
      </dsp:nvSpPr>
      <dsp:spPr>
        <a:xfrm>
          <a:off x="5351172" y="1593935"/>
          <a:ext cx="274372" cy="274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35D13-24E6-4A5F-9150-70708BCA730F}">
      <dsp:nvSpPr>
        <dsp:cNvPr id="0" name=""/>
        <dsp:cNvSpPr/>
      </dsp:nvSpPr>
      <dsp:spPr>
        <a:xfrm>
          <a:off x="5612615" y="1411340"/>
          <a:ext cx="3473452" cy="63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irce" panose="020B0604020202020204" charset="-52"/>
            </a:rPr>
            <a:t>Участие в анкетировании-81 чел</a:t>
          </a:r>
          <a:endParaRPr lang="ru-RU" sz="2400" kern="1200" dirty="0">
            <a:latin typeface="Circe" panose="020B0604020202020204" charset="-52"/>
          </a:endParaRPr>
        </a:p>
      </dsp:txBody>
      <dsp:txXfrm>
        <a:off x="5612615" y="1411340"/>
        <a:ext cx="3473452" cy="639562"/>
      </dsp:txXfrm>
    </dsp:sp>
    <dsp:sp modelId="{E8552A27-1659-4D79-BB53-D9416D494F5B}">
      <dsp:nvSpPr>
        <dsp:cNvPr id="0" name=""/>
        <dsp:cNvSpPr/>
      </dsp:nvSpPr>
      <dsp:spPr>
        <a:xfrm>
          <a:off x="5351172" y="2233497"/>
          <a:ext cx="274372" cy="274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4115F-821B-4743-992B-408BEAA02461}">
      <dsp:nvSpPr>
        <dsp:cNvPr id="0" name=""/>
        <dsp:cNvSpPr/>
      </dsp:nvSpPr>
      <dsp:spPr>
        <a:xfrm>
          <a:off x="5612615" y="2050902"/>
          <a:ext cx="3473452" cy="63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irce" panose="020B0604020202020204" charset="-52"/>
            </a:rPr>
            <a:t>Акция «Сбор макулатуры»-300 чел</a:t>
          </a:r>
          <a:endParaRPr lang="ru-RU" sz="2400" kern="1200" dirty="0">
            <a:latin typeface="Circe" panose="020B0604020202020204" charset="-52"/>
          </a:endParaRPr>
        </a:p>
      </dsp:txBody>
      <dsp:txXfrm>
        <a:off x="5612615" y="2050902"/>
        <a:ext cx="3473452" cy="639562"/>
      </dsp:txXfrm>
    </dsp:sp>
    <dsp:sp modelId="{A3E78175-0E57-4CA1-8321-70EB5B45AD7D}">
      <dsp:nvSpPr>
        <dsp:cNvPr id="0" name=""/>
        <dsp:cNvSpPr/>
      </dsp:nvSpPr>
      <dsp:spPr>
        <a:xfrm>
          <a:off x="5351172" y="2873059"/>
          <a:ext cx="274372" cy="274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B130F-036D-428C-B1F9-34A00C77519C}">
      <dsp:nvSpPr>
        <dsp:cNvPr id="0" name=""/>
        <dsp:cNvSpPr/>
      </dsp:nvSpPr>
      <dsp:spPr>
        <a:xfrm>
          <a:off x="5612615" y="2690464"/>
          <a:ext cx="3473452" cy="63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irce" panose="020B0604020202020204" charset="-52"/>
            </a:rPr>
            <a:t>Акция «Право на жизнь»-17 чел </a:t>
          </a:r>
          <a:endParaRPr lang="ru-RU" sz="2400" kern="1200" dirty="0">
            <a:latin typeface="Circe" panose="020B0604020202020204" charset="-52"/>
          </a:endParaRPr>
        </a:p>
      </dsp:txBody>
      <dsp:txXfrm>
        <a:off x="5612615" y="2690464"/>
        <a:ext cx="3473452" cy="639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1CB0-8C01-4144-990E-86D05F6194A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67E4-3BCE-4149-856C-FE9ACCAF1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0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76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86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C90F97E-2BE2-444E-8966-C9C4A9D1C837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EC90F97E-2BE2-444E-8966-C9C4A9D1C837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EC90F97E-2BE2-444E-8966-C9C4A9D1C837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EC90F97E-2BE2-444E-8966-C9C4A9D1C837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EC90F97E-2BE2-444E-8966-C9C4A9D1C837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EC90F97E-2BE2-444E-8966-C9C4A9D1C837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EC90F97E-2BE2-444E-8966-C9C4A9D1C837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EC90F97E-2BE2-444E-8966-C9C4A9D1C837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C90F97E-2BE2-444E-8966-C9C4A9D1C837}" type="datetimeFigureOut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id834614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youtu.be/n69bJIIZ6C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FD69B0A-A38D-4CB1-82F1-058342C68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848" y="-972645"/>
            <a:ext cx="12191239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-12847" y="-972645"/>
            <a:ext cx="12407123" cy="8007311"/>
            <a:chOff x="-12847" y="-972645"/>
            <a:chExt cx="12662094" cy="80073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2847" y="-972645"/>
              <a:ext cx="12662094" cy="8007311"/>
              <a:chOff x="-235047" y="-1017995"/>
              <a:chExt cx="12662094" cy="8007311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0" y="5794189"/>
                <a:ext cx="12192000" cy="1063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Circe" panose="020B0502020203020203" pitchFamily="34" charset="-52"/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528298" y="5742844"/>
                <a:ext cx="1246472" cy="1246472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38162" y="5966168"/>
                <a:ext cx="734804" cy="734804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113561" y="6048071"/>
                <a:ext cx="1048469" cy="557228"/>
              </a:xfrm>
              <a:prstGeom prst="rect">
                <a:avLst/>
              </a:prstGeom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04620" y="5993064"/>
                <a:ext cx="1153062" cy="648662"/>
              </a:xfrm>
              <a:prstGeom prst="rect">
                <a:avLst/>
              </a:prstGeom>
            </p:spPr>
          </p:pic>
          <p:pic>
            <p:nvPicPr>
              <p:cNvPr id="1028" name="Picture 4" descr="Картинки по запросу РДШ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1851" y="6041180"/>
                <a:ext cx="521431" cy="600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700509" y="5922246"/>
                <a:ext cx="822648" cy="822648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084466" y="5721202"/>
                <a:ext cx="1224735" cy="1224735"/>
              </a:xfrm>
              <a:prstGeom prst="rect">
                <a:avLst/>
              </a:prstGeom>
            </p:spPr>
          </p:pic>
          <p:sp>
            <p:nvSpPr>
              <p:cNvPr id="22" name="Прямоугольник 21">
                <a:extLst>
                  <a:ext uri="{FF2B5EF4-FFF2-40B4-BE49-F238E27FC236}">
                    <a16:creationId xmlns="" xmlns:a16="http://schemas.microsoft.com/office/drawing/2014/main" id="{E6C6CCDE-DD09-42AE-B302-B2B8C8C92F55}"/>
                  </a:ext>
                </a:extLst>
              </p:cNvPr>
              <p:cNvSpPr/>
              <p:nvPr/>
            </p:nvSpPr>
            <p:spPr>
              <a:xfrm>
                <a:off x="-235047" y="-1017995"/>
                <a:ext cx="12662094" cy="6842536"/>
              </a:xfrm>
              <a:prstGeom prst="rect">
                <a:avLst/>
              </a:prstGeom>
              <a:gradFill>
                <a:gsLst>
                  <a:gs pos="0">
                    <a:srgbClr val="AD1761">
                      <a:alpha val="75000"/>
                    </a:srgbClr>
                  </a:gs>
                  <a:gs pos="100000">
                    <a:srgbClr val="002060">
                      <a:alpha val="75000"/>
                    </a:srgbClr>
                  </a:gs>
                </a:gsLst>
                <a:lin ang="7200000" scaled="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600" dirty="0">
                  <a:solidFill>
                    <a:schemeClr val="bg1"/>
                  </a:solidFill>
                  <a:effectLst>
                    <a:glow rad="127000">
                      <a:srgbClr val="6545BF"/>
                    </a:glow>
                  </a:effectLst>
                  <a:latin typeface="Circe" panose="020B0502020203020203" pitchFamily="34" charset="-52"/>
                </a:endParaRPr>
              </a:p>
            </p:txBody>
          </p:sp>
        </p:grp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599051" y="4079111"/>
              <a:ext cx="467822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АВТОР ПРОЕКТА: </a:t>
              </a:r>
              <a:b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</a:b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Васючкова Татьяна</a:t>
              </a: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732240" y="2673350"/>
              <a:ext cx="60570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НОМИНАЦИЯ: помощь животным</a:t>
              </a: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59218649-47E9-455B-AC22-6860FB14F137}"/>
                </a:ext>
              </a:extLst>
            </p:cNvPr>
            <p:cNvSpPr/>
            <p:nvPr/>
          </p:nvSpPr>
          <p:spPr>
            <a:xfrm>
              <a:off x="732240" y="1564684"/>
              <a:ext cx="83618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ru-RU" sz="3600" dirty="0" smtClean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Circe Bold" panose="020B06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НАЗВАНИЕ ПРОЕКТА</a:t>
              </a:r>
              <a:endParaRPr lang="ru-RU" sz="3600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210146" y="1175003"/>
            <a:ext cx="3978833" cy="12971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irce Bold" panose="020B0604020202020204" charset="-52"/>
                <a:cs typeface="Times New Roman" panose="02020603050405020304" pitchFamily="18" charset="0"/>
              </a:rPr>
              <a:t>   Доброе </a:t>
            </a:r>
            <a:r>
              <a:rPr lang="ru-RU" sz="3600" dirty="0" smtClean="0">
                <a:latin typeface="Circe Bold" panose="020B0604020202020204" charset="-52"/>
                <a:cs typeface="Times New Roman" panose="02020603050405020304" pitchFamily="18" charset="0"/>
              </a:rPr>
              <a:t>сердце</a:t>
            </a:r>
            <a:endParaRPr lang="ru-RU" sz="3600" dirty="0">
              <a:latin typeface="Circe Bold" panose="020B0604020202020204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1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1DBA6F3-4D80-45A7-8A9E-5F26023ECE0D}"/>
              </a:ext>
            </a:extLst>
          </p:cNvPr>
          <p:cNvSpPr/>
          <p:nvPr/>
        </p:nvSpPr>
        <p:spPr>
          <a:xfrm>
            <a:off x="-263236" y="-221115"/>
            <a:ext cx="13184439" cy="5140404"/>
          </a:xfrm>
          <a:prstGeom prst="rect">
            <a:avLst/>
          </a:prstGeom>
          <a:solidFill>
            <a:srgbClr val="D6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1" name="Freeform: Shape 6">
            <a:extLst>
              <a:ext uri="{FF2B5EF4-FFF2-40B4-BE49-F238E27FC236}">
                <a16:creationId xmlns="" xmlns:a16="http://schemas.microsoft.com/office/drawing/2014/main" id="{81525548-6268-468D-8FA4-433430B54DF7}"/>
              </a:ext>
            </a:extLst>
          </p:cNvPr>
          <p:cNvSpPr/>
          <p:nvPr/>
        </p:nvSpPr>
        <p:spPr>
          <a:xfrm>
            <a:off x="655147" y="-700181"/>
            <a:ext cx="11800500" cy="2519616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261900 w 13798291"/>
              <a:gd name="connsiteY3" fmla="*/ 3849796 h 5254210"/>
              <a:gd name="connsiteX4" fmla="*/ 0 w 13798291"/>
              <a:gd name="connsiteY4" fmla="*/ 0 h 5254210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538902 w 13798291"/>
              <a:gd name="connsiteY3" fmla="*/ 4099042 h 5254210"/>
              <a:gd name="connsiteX4" fmla="*/ 0 w 13798291"/>
              <a:gd name="connsiteY4" fmla="*/ 0 h 5254210"/>
              <a:gd name="connsiteX0" fmla="*/ 61557 w 12259389"/>
              <a:gd name="connsiteY0" fmla="*/ 1796735 h 3241043"/>
              <a:gd name="connsiteX1" fmla="*/ 12158242 w 12259389"/>
              <a:gd name="connsiteY1" fmla="*/ 0 h 3241043"/>
              <a:gd name="connsiteX2" fmla="*/ 12259389 w 12259389"/>
              <a:gd name="connsiteY2" fmla="*/ 3241043 h 3241043"/>
              <a:gd name="connsiteX3" fmla="*/ 0 w 12259389"/>
              <a:gd name="connsiteY3" fmla="*/ 2085875 h 3241043"/>
              <a:gd name="connsiteX4" fmla="*/ 61557 w 12259389"/>
              <a:gd name="connsiteY4" fmla="*/ 1796735 h 3241043"/>
              <a:gd name="connsiteX0" fmla="*/ 61557 w 12259389"/>
              <a:gd name="connsiteY0" fmla="*/ 69817 h 1514125"/>
              <a:gd name="connsiteX1" fmla="*/ 12189020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  <a:gd name="connsiteX0" fmla="*/ 61557 w 12259389"/>
              <a:gd name="connsiteY0" fmla="*/ 69817 h 1514125"/>
              <a:gd name="connsiteX1" fmla="*/ 12219798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9389" h="1514125">
                <a:moveTo>
                  <a:pt x="61557" y="69817"/>
                </a:moveTo>
                <a:lnTo>
                  <a:pt x="12219798" y="0"/>
                </a:lnTo>
                <a:lnTo>
                  <a:pt x="12259389" y="1514125"/>
                </a:lnTo>
                <a:lnTo>
                  <a:pt x="0" y="358957"/>
                </a:lnTo>
                <a:lnTo>
                  <a:pt x="61557" y="69817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2" name="Freeform: Shape 5">
            <a:extLst>
              <a:ext uri="{FF2B5EF4-FFF2-40B4-BE49-F238E27FC236}">
                <a16:creationId xmlns="" xmlns:a16="http://schemas.microsoft.com/office/drawing/2014/main" id="{DD5295FD-3481-42AE-B13F-C184949348B2}"/>
              </a:ext>
            </a:extLst>
          </p:cNvPr>
          <p:cNvSpPr/>
          <p:nvPr/>
        </p:nvSpPr>
        <p:spPr>
          <a:xfrm>
            <a:off x="-1870364" y="1235531"/>
            <a:ext cx="14326011" cy="5996542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7144" h="3954571">
                <a:moveTo>
                  <a:pt x="0" y="0"/>
                </a:moveTo>
                <a:lnTo>
                  <a:pt x="13697144" y="2013167"/>
                </a:lnTo>
                <a:lnTo>
                  <a:pt x="13644400" y="3954571"/>
                </a:lnTo>
                <a:lnTo>
                  <a:pt x="1261900" y="3849796"/>
                </a:lnTo>
                <a:lnTo>
                  <a:pt x="0" y="0"/>
                </a:lnTo>
                <a:close/>
              </a:path>
            </a:pathLst>
          </a:cu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3" name="Freeform: Shape 4">
            <a:extLst>
              <a:ext uri="{FF2B5EF4-FFF2-40B4-BE49-F238E27FC236}">
                <a16:creationId xmlns="" xmlns:a16="http://schemas.microsoft.com/office/drawing/2014/main" id="{6B301D97-74DF-43DC-84E9-0DD987C2F454}"/>
              </a:ext>
            </a:extLst>
          </p:cNvPr>
          <p:cNvSpPr/>
          <p:nvPr/>
        </p:nvSpPr>
        <p:spPr>
          <a:xfrm>
            <a:off x="-925395" y="-1649408"/>
            <a:ext cx="12469356" cy="9843918"/>
          </a:xfrm>
          <a:custGeom>
            <a:avLst/>
            <a:gdLst>
              <a:gd name="connsiteX0" fmla="*/ 0 w 7296150"/>
              <a:gd name="connsiteY0" fmla="*/ 85725 h 2038350"/>
              <a:gd name="connsiteX1" fmla="*/ 4181475 w 7296150"/>
              <a:gd name="connsiteY1" fmla="*/ 2038350 h 2038350"/>
              <a:gd name="connsiteX2" fmla="*/ 7296150 w 7296150"/>
              <a:gd name="connsiteY2" fmla="*/ 0 h 2038350"/>
              <a:gd name="connsiteX3" fmla="*/ 0 w 7296150"/>
              <a:gd name="connsiteY3" fmla="*/ 85725 h 2038350"/>
              <a:gd name="connsiteX0" fmla="*/ 0 w 6432084"/>
              <a:gd name="connsiteY0" fmla="*/ 818266 h 2770891"/>
              <a:gd name="connsiteX1" fmla="*/ 4181475 w 6432084"/>
              <a:gd name="connsiteY1" fmla="*/ 2770891 h 2770891"/>
              <a:gd name="connsiteX2" fmla="*/ 6432084 w 6432084"/>
              <a:gd name="connsiteY2" fmla="*/ 0 h 2770891"/>
              <a:gd name="connsiteX3" fmla="*/ 0 w 6432084"/>
              <a:gd name="connsiteY3" fmla="*/ 818266 h 2770891"/>
              <a:gd name="connsiteX0" fmla="*/ 0 w 6054580"/>
              <a:gd name="connsiteY0" fmla="*/ 2762666 h 2770891"/>
              <a:gd name="connsiteX1" fmla="*/ 3803971 w 6054580"/>
              <a:gd name="connsiteY1" fmla="*/ 2770891 h 2770891"/>
              <a:gd name="connsiteX2" fmla="*/ 6054580 w 6054580"/>
              <a:gd name="connsiteY2" fmla="*/ 0 h 2770891"/>
              <a:gd name="connsiteX3" fmla="*/ 0 w 6054580"/>
              <a:gd name="connsiteY3" fmla="*/ 2762666 h 2770891"/>
              <a:gd name="connsiteX0" fmla="*/ 0 w 6599864"/>
              <a:gd name="connsiteY0" fmla="*/ 1935166 h 2770891"/>
              <a:gd name="connsiteX1" fmla="*/ 4349255 w 6599864"/>
              <a:gd name="connsiteY1" fmla="*/ 2770891 h 2770891"/>
              <a:gd name="connsiteX2" fmla="*/ 6599864 w 6599864"/>
              <a:gd name="connsiteY2" fmla="*/ 0 h 2770891"/>
              <a:gd name="connsiteX3" fmla="*/ 0 w 6599864"/>
              <a:gd name="connsiteY3" fmla="*/ 1935166 h 2770891"/>
              <a:gd name="connsiteX0" fmla="*/ 0 w 11697112"/>
              <a:gd name="connsiteY0" fmla="*/ 1935166 h 4918450"/>
              <a:gd name="connsiteX1" fmla="*/ 11697112 w 11697112"/>
              <a:gd name="connsiteY1" fmla="*/ 4918450 h 4918450"/>
              <a:gd name="connsiteX2" fmla="*/ 6599864 w 11697112"/>
              <a:gd name="connsiteY2" fmla="*/ 0 h 4918450"/>
              <a:gd name="connsiteX3" fmla="*/ 0 w 11697112"/>
              <a:gd name="connsiteY3" fmla="*/ 1935166 h 4918450"/>
              <a:gd name="connsiteX0" fmla="*/ 0 w 11697112"/>
              <a:gd name="connsiteY0" fmla="*/ 1935166 h 4918450"/>
              <a:gd name="connsiteX1" fmla="*/ 5041515 w 11697112"/>
              <a:gd name="connsiteY1" fmla="*/ 325385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  <a:gd name="connsiteX0" fmla="*/ 0 w 11697112"/>
              <a:gd name="connsiteY0" fmla="*/ 1935166 h 4918450"/>
              <a:gd name="connsiteX1" fmla="*/ 436858 w 11697112"/>
              <a:gd name="connsiteY1" fmla="*/ 415160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112" h="4918450">
                <a:moveTo>
                  <a:pt x="0" y="1935166"/>
                </a:moveTo>
                <a:lnTo>
                  <a:pt x="436858" y="4151603"/>
                </a:lnTo>
                <a:lnTo>
                  <a:pt x="11697112" y="4918450"/>
                </a:lnTo>
                <a:lnTo>
                  <a:pt x="6599864" y="0"/>
                </a:lnTo>
                <a:lnTo>
                  <a:pt x="0" y="1935166"/>
                </a:lnTo>
                <a:close/>
              </a:path>
            </a:pathLst>
          </a:custGeom>
          <a:solidFill>
            <a:srgbClr val="B82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337B3C90-83E6-4DC0-AC49-650FF539F2CB}"/>
              </a:ext>
            </a:extLst>
          </p:cNvPr>
          <p:cNvSpPr txBox="1">
            <a:spLocks/>
          </p:cNvSpPr>
          <p:nvPr/>
        </p:nvSpPr>
        <p:spPr>
          <a:xfrm>
            <a:off x="2018781" y="2872282"/>
            <a:ext cx="8295271" cy="748866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55" dirty="0">
                <a:solidFill>
                  <a:schemeClr val="bg1"/>
                </a:solidFill>
                <a:latin typeface="Montserrat Black" panose="00000A00000000000000" pitchFamily="50" charset="-52"/>
              </a:rPr>
              <a:t>СПАСИБО ЗА ВНИМАНИЕ!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CA96DB5-0D9F-4948-8F55-7C9B61505B1B}"/>
              </a:ext>
            </a:extLst>
          </p:cNvPr>
          <p:cNvSpPr/>
          <p:nvPr/>
        </p:nvSpPr>
        <p:spPr>
          <a:xfrm>
            <a:off x="-1" y="4919289"/>
            <a:ext cx="54226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КОНТАКТЫ ПРОЕКТА: 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Васючкова Татьяна</a:t>
            </a:r>
          </a:p>
          <a:p>
            <a:pPr>
              <a:lnSpc>
                <a:spcPts val="2400"/>
              </a:lnSpc>
            </a:pPr>
            <a:r>
              <a:rPr lang="en-US" sz="2800" dirty="0">
                <a:solidFill>
                  <a:schemeClr val="bg1"/>
                </a:solidFill>
                <a:latin typeface="Circe Bold" panose="020B0602020203020203" pitchFamily="34" charset="-52"/>
              </a:rPr>
              <a:t>https://dobro.ru/dashboard</a:t>
            </a:r>
            <a:endParaRPr lang="ru-RU" sz="2800" dirty="0" smtClean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r>
              <a:rPr lang="en-US" sz="2800" dirty="0">
                <a:solidFill>
                  <a:schemeClr val="bg1"/>
                </a:solidFill>
                <a:latin typeface="Circe Bold" panose="020B0602020203020203" pitchFamily="34" charset="-52"/>
                <a:hlinkClick r:id="rId2"/>
              </a:rPr>
              <a:t>https://</a:t>
            </a:r>
            <a:r>
              <a:rPr lang="en-US" sz="2800" dirty="0" smtClean="0">
                <a:solidFill>
                  <a:schemeClr val="bg1"/>
                </a:solidFill>
                <a:latin typeface="Circe Bold" panose="020B0602020203020203" pitchFamily="34" charset="-52"/>
                <a:hlinkClick r:id="rId2"/>
              </a:rPr>
              <a:t>vk.com/id83461439</a:t>
            </a:r>
            <a:endParaRPr lang="ru-RU" sz="2800" dirty="0" smtClean="0">
              <a:solidFill>
                <a:schemeClr val="bg1"/>
              </a:solidFill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r>
              <a:rPr lang="en-US" sz="2800" dirty="0">
                <a:solidFill>
                  <a:schemeClr val="bg1"/>
                </a:solidFill>
                <a:latin typeface="Circe Bold" panose="020B0602020203020203" pitchFamily="34" charset="-52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uravieva.tatiana@inbox.ru</a:t>
            </a:r>
            <a:endParaRPr lang="ru-RU" sz="2800" dirty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74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985243"/>
            <a:ext cx="13913595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5"/>
            <a:ext cx="513805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ПРОЕКТА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" y="837241"/>
            <a:ext cx="12192003" cy="949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atin typeface="Circe Bold" panose="020B0604020202020204" charset="-52"/>
              </a:rPr>
              <a:t>Цель</a:t>
            </a:r>
            <a:r>
              <a:rPr lang="ru-RU" sz="3200" dirty="0">
                <a:latin typeface="Circe Bold" panose="020B0604020202020204" charset="-52"/>
              </a:rPr>
              <a:t>: оказать посильную помощь бездомным животным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3895" y="1843952"/>
            <a:ext cx="101611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irce Bold" panose="020B0604020202020204" charset="-52"/>
              </a:rPr>
              <a:t>Задачи:</a:t>
            </a:r>
          </a:p>
          <a:p>
            <a:r>
              <a:rPr lang="ru-RU" sz="2800" dirty="0" smtClean="0">
                <a:latin typeface="Circe Bold" panose="020B0604020202020204" charset="-52"/>
              </a:rPr>
              <a:t>1.Выяснить </a:t>
            </a:r>
            <a:r>
              <a:rPr lang="ru-RU" sz="2800" dirty="0">
                <a:latin typeface="Circe Bold" panose="020B0604020202020204" charset="-52"/>
              </a:rPr>
              <a:t>общее состояние проблемы бездомных  </a:t>
            </a:r>
            <a:r>
              <a:rPr lang="ru-RU" sz="2800" dirty="0" smtClean="0">
                <a:latin typeface="Circe Bold" panose="020B0604020202020204" charset="-52"/>
              </a:rPr>
              <a:t>животных;</a:t>
            </a:r>
            <a:endParaRPr lang="ru-RU" sz="2800" dirty="0">
              <a:latin typeface="Circe Bold" panose="020B0604020202020204" charset="-52"/>
            </a:endParaRPr>
          </a:p>
          <a:p>
            <a:r>
              <a:rPr lang="ru-RU" sz="2800" dirty="0" smtClean="0">
                <a:latin typeface="Circe Bold" panose="020B0604020202020204" charset="-52"/>
              </a:rPr>
              <a:t>2.Изучить </a:t>
            </a:r>
            <a:r>
              <a:rPr lang="ru-RU" sz="2800" dirty="0">
                <a:latin typeface="Circe Bold" panose="020B0604020202020204" charset="-52"/>
              </a:rPr>
              <a:t>состояние проблемы бездомных животных  у нас в </a:t>
            </a:r>
            <a:r>
              <a:rPr lang="ru-RU" sz="2800" dirty="0" smtClean="0">
                <a:latin typeface="Circe Bold" panose="020B0604020202020204" charset="-52"/>
              </a:rPr>
              <a:t>городе;</a:t>
            </a:r>
            <a:endParaRPr lang="ru-RU" sz="2800" dirty="0">
              <a:latin typeface="Circe Bold" panose="020B0604020202020204" charset="-52"/>
            </a:endParaRPr>
          </a:p>
          <a:p>
            <a:r>
              <a:rPr lang="ru-RU" sz="2800" dirty="0">
                <a:latin typeface="Circe Bold" panose="020B0604020202020204" charset="-52"/>
              </a:rPr>
              <a:t> </a:t>
            </a:r>
            <a:r>
              <a:rPr lang="ru-RU" sz="2800" dirty="0" smtClean="0">
                <a:latin typeface="Circe Bold" panose="020B0604020202020204" charset="-52"/>
              </a:rPr>
              <a:t>3.Выяснить </a:t>
            </a:r>
            <a:r>
              <a:rPr lang="ru-RU" sz="2800" dirty="0">
                <a:latin typeface="Circe Bold" panose="020B0604020202020204" charset="-52"/>
              </a:rPr>
              <a:t>отношение учащихся  нашей школы к проблеме бездомных животных </a:t>
            </a:r>
            <a:r>
              <a:rPr lang="ru-RU" sz="2800" dirty="0" smtClean="0">
                <a:latin typeface="Circe Bold" panose="020B0604020202020204" charset="-52"/>
              </a:rPr>
              <a:t>;</a:t>
            </a:r>
            <a:endParaRPr lang="ru-RU" sz="2800" dirty="0">
              <a:latin typeface="Circe Bold" panose="020B0604020202020204" charset="-52"/>
            </a:endParaRPr>
          </a:p>
          <a:p>
            <a:r>
              <a:rPr lang="ru-RU" sz="2800" dirty="0" smtClean="0">
                <a:latin typeface="Circe Bold" panose="020B0604020202020204" charset="-52"/>
              </a:rPr>
              <a:t>4.Провести </a:t>
            </a:r>
            <a:r>
              <a:rPr lang="ru-RU" sz="2800" dirty="0">
                <a:latin typeface="Circe Bold" panose="020B0604020202020204" charset="-52"/>
              </a:rPr>
              <a:t>мероприятия помощи </a:t>
            </a:r>
            <a:r>
              <a:rPr lang="ru-RU" sz="2800" dirty="0" smtClean="0">
                <a:latin typeface="Circe Bold" panose="020B0604020202020204" charset="-52"/>
              </a:rPr>
              <a:t>животным;</a:t>
            </a:r>
            <a:endParaRPr lang="ru-RU" sz="2800" dirty="0">
              <a:latin typeface="Circe Bold" panose="020B0604020202020204" charset="-52"/>
            </a:endParaRPr>
          </a:p>
          <a:p>
            <a:r>
              <a:rPr lang="ru-RU" sz="2800" dirty="0">
                <a:latin typeface="Circe Bold" panose="020B0604020202020204" charset="-52"/>
              </a:rPr>
              <a:t> </a:t>
            </a:r>
            <a:r>
              <a:rPr lang="ru-RU" sz="2800" dirty="0" smtClean="0">
                <a:latin typeface="Circe Bold" panose="020B0604020202020204" charset="-52"/>
              </a:rPr>
              <a:t>5.Проанализировать </a:t>
            </a:r>
            <a:r>
              <a:rPr lang="ru-RU" sz="2800" dirty="0">
                <a:latin typeface="Circe Bold" panose="020B0604020202020204" charset="-52"/>
              </a:rPr>
              <a:t>существующий опыт в решении проблемы бездомных животных и определить возможные пути  снижения их численности.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0650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92000" cy="881149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3037016" y="-2241930"/>
            <a:ext cx="6068294" cy="12314452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2CF3EBC-398C-4F37-B2BC-1559FB62CB0E}"/>
              </a:ext>
            </a:extLst>
          </p:cNvPr>
          <p:cNvSpPr/>
          <p:nvPr/>
        </p:nvSpPr>
        <p:spPr>
          <a:xfrm>
            <a:off x="-1450880" y="1806998"/>
            <a:ext cx="12613299" cy="3408380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4510" y="1918531"/>
            <a:ext cx="2831655" cy="3176301"/>
          </a:xfrm>
          <a:prstGeom prst="rect">
            <a:avLst/>
          </a:prstGeom>
          <a:gradFill flip="none" rotWithShape="1">
            <a:gsLst>
              <a:gs pos="100000">
                <a:srgbClr val="D1A3F3">
                  <a:alpha val="60000"/>
                </a:srgbClr>
              </a:gs>
              <a:gs pos="0">
                <a:srgbClr val="D1A3F3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45633" y="1420839"/>
            <a:ext cx="3810004" cy="3794541"/>
          </a:xfrm>
          <a:prstGeom prst="rect">
            <a:avLst/>
          </a:prstGeom>
          <a:gradFill>
            <a:gsLst>
              <a:gs pos="100000">
                <a:srgbClr val="AB58EA">
                  <a:alpha val="60000"/>
                </a:srgbClr>
              </a:gs>
              <a:gs pos="0">
                <a:srgbClr val="AB58E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irce" panose="020B0502020203020203" pitchFamily="34" charset="-52"/>
              </a:rPr>
              <a:t>Акция «Право на жизнь»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irce" panose="020B0502020203020203" pitchFamily="34" charset="-52"/>
              </a:rPr>
              <a:t>Фоторепортаж «С места событий»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irce" panose="020B0502020203020203" pitchFamily="34" charset="-52"/>
              </a:rPr>
              <a:t>Поиск приюта для животных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irce" panose="020B0502020203020203" pitchFamily="34" charset="-52"/>
              </a:rPr>
              <a:t>Акция «Сбор макулатуры»</a:t>
            </a:r>
            <a:endParaRPr lang="ru-RU" sz="2000" dirty="0">
              <a:latin typeface="Circe" panose="020B0502020203020203" pitchFamily="34" charset="-52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943661" y="1697507"/>
            <a:ext cx="1609731" cy="47596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9552688" y="1697507"/>
            <a:ext cx="1609731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4509" y="946592"/>
            <a:ext cx="2841673" cy="806615"/>
          </a:xfrm>
          <a:prstGeom prst="rect">
            <a:avLst/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B58EA"/>
              </a:solidFill>
              <a:latin typeface="Circe" panose="020B0502020203020203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17460" y="976080"/>
            <a:ext cx="3866353" cy="780691"/>
          </a:xfrm>
          <a:prstGeom prst="rect">
            <a:avLst/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irce Bold" panose="020B0604020202020204" charset="-52"/>
              </a:rPr>
              <a:t>Практическая деятельность по проекту</a:t>
            </a:r>
            <a:endParaRPr lang="ru-RU" sz="2000" dirty="0">
              <a:latin typeface="Circe Bold" panose="020B060402020202020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9215" y="246079"/>
            <a:ext cx="792396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ЭТАПЫ ПРОЕКТА И МЕТОДЫ РЕАЛИЗАЦИИ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6166" y="2259577"/>
            <a:ext cx="24368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424" y="2212701"/>
            <a:ext cx="284167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D1A3F3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Сентябрь-октябрь</a:t>
            </a:r>
            <a:endParaRPr lang="ru-RU" sz="2000" dirty="0">
              <a:solidFill>
                <a:srgbClr val="D1A3F3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35699" y="2724822"/>
            <a:ext cx="2434976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500" dirty="0">
              <a:solidFill>
                <a:srgbClr val="D1A3F3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30795" y="2738957"/>
            <a:ext cx="249662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500" dirty="0">
              <a:solidFill>
                <a:srgbClr val="E22684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56184" y="3417992"/>
            <a:ext cx="2426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4417" y="2738959"/>
            <a:ext cx="2835011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Circe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Просмотр видеоролика </a:t>
            </a:r>
          </a:p>
          <a:p>
            <a:pPr marL="457200" indent="-457200" algn="ctr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Circe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учащихся (5-11 </a:t>
            </a:r>
            <a:r>
              <a:rPr lang="ru-RU" sz="2000" dirty="0" err="1" smtClean="0">
                <a:solidFill>
                  <a:schemeClr val="bg1"/>
                </a:solidFill>
                <a:latin typeface="Circe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2000" dirty="0">
                <a:solidFill>
                  <a:schemeClr val="bg1"/>
                </a:solidFill>
                <a:latin typeface="Circe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 smtClean="0">
              <a:solidFill>
                <a:schemeClr val="bg1"/>
              </a:solidFill>
              <a:latin typeface="Circe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52017" y="3410782"/>
            <a:ext cx="2426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7016" y="877368"/>
            <a:ext cx="2831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Погружение в проект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28926" y="1863949"/>
            <a:ext cx="2426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02805" y="4132205"/>
            <a:ext cx="3758244" cy="2727095"/>
          </a:xfrm>
          <a:prstGeom prst="rect">
            <a:avLst/>
          </a:prstGeom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8546" y="849663"/>
            <a:ext cx="3834247" cy="270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8939" y="3613190"/>
            <a:ext cx="4093803" cy="3070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68660" y="2179647"/>
            <a:ext cx="3299637" cy="42193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D9A0C8"/>
                </a:solidFill>
                <a:latin typeface="Circe" panose="020B0604020202020204" charset="-52"/>
              </a:rPr>
              <a:t>Октябрь-апрель</a:t>
            </a:r>
            <a:endParaRPr lang="ru-RU" dirty="0">
              <a:solidFill>
                <a:srgbClr val="D9A0C8"/>
              </a:solidFill>
              <a:latin typeface="Circe" panose="020B060402020202020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7995" y="4066553"/>
            <a:ext cx="2138243" cy="28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9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92000" cy="881149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3037016" y="-2241930"/>
            <a:ext cx="6068294" cy="12314452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2CF3EBC-398C-4F37-B2BC-1559FB62CB0E}"/>
              </a:ext>
            </a:extLst>
          </p:cNvPr>
          <p:cNvSpPr/>
          <p:nvPr/>
        </p:nvSpPr>
        <p:spPr>
          <a:xfrm>
            <a:off x="-204536" y="1798425"/>
            <a:ext cx="12613299" cy="3408380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91059" y="1823811"/>
            <a:ext cx="2446107" cy="3713232"/>
          </a:xfrm>
          <a:prstGeom prst="rect">
            <a:avLst/>
          </a:prstGeom>
          <a:gradFill>
            <a:gsLst>
              <a:gs pos="100000">
                <a:srgbClr val="D40D53">
                  <a:alpha val="60000"/>
                </a:srgbClr>
              </a:gs>
              <a:gs pos="0">
                <a:srgbClr val="D40D53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9233" y="1730769"/>
            <a:ext cx="2402019" cy="5103032"/>
          </a:xfrm>
          <a:prstGeom prst="rect">
            <a:avLst/>
          </a:prstGeom>
          <a:gradFill>
            <a:gsLst>
              <a:gs pos="100000">
                <a:srgbClr val="EF85BA">
                  <a:alpha val="60000"/>
                </a:srgbClr>
              </a:gs>
              <a:gs pos="1000">
                <a:srgbClr val="EF85B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85745" y="1769881"/>
            <a:ext cx="2472867" cy="4983118"/>
          </a:xfrm>
          <a:prstGeom prst="rect">
            <a:avLst/>
          </a:prstGeom>
          <a:gradFill>
            <a:gsLst>
              <a:gs pos="100000">
                <a:srgbClr val="AD1761">
                  <a:alpha val="60000"/>
                </a:srgbClr>
              </a:gs>
              <a:gs pos="0">
                <a:srgbClr val="AD1761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Просветительское движение по формированию гуманного отношения к бездомным животным среди учащихся, родителей,  жителей </a:t>
            </a:r>
            <a:r>
              <a:rPr lang="ru-RU" dirty="0" smtClean="0"/>
              <a:t>города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Периодическое проведение </a:t>
            </a:r>
            <a:r>
              <a:rPr lang="ru-RU" dirty="0"/>
              <a:t>акции «Право на жизнь»</a:t>
            </a:r>
            <a:r>
              <a:rPr lang="ru-RU" i="1" dirty="0"/>
              <a:t> </a:t>
            </a:r>
            <a:r>
              <a:rPr lang="ru-RU" dirty="0"/>
              <a:t> </a:t>
            </a:r>
          </a:p>
        </p:txBody>
      </p:sp>
      <p:sp>
        <p:nvSpPr>
          <p:cNvPr id="39" name="Стрелка вниз 38"/>
          <p:cNvSpPr/>
          <p:nvPr/>
        </p:nvSpPr>
        <p:spPr>
          <a:xfrm>
            <a:off x="839423" y="1848574"/>
            <a:ext cx="1232419" cy="69224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20211" y="962170"/>
            <a:ext cx="2438400" cy="780691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74112" y="1776394"/>
            <a:ext cx="2442633" cy="780691"/>
          </a:xfrm>
          <a:prstGeom prst="rect">
            <a:avLst/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7277031" y="1715839"/>
            <a:ext cx="1609731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10143341" y="2125510"/>
            <a:ext cx="1609731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>
              <a:latin typeface="Circe" panose="020B0502020203020203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8027" y="890346"/>
            <a:ext cx="2395213" cy="1139228"/>
          </a:xfrm>
          <a:prstGeom prst="rect">
            <a:avLst/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9215" y="246079"/>
            <a:ext cx="792396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ЭТАПЫ ПРОЕКТА И МЕТОДЫ РЕАЛИЗАЦИИ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6166" y="2259577"/>
            <a:ext cx="24368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2998" y="2359812"/>
            <a:ext cx="249662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D9A0C8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Февраль-май</a:t>
            </a:r>
            <a:endParaRPr lang="ru-RU" dirty="0">
              <a:solidFill>
                <a:srgbClr val="D9A0C8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6820" y="3194011"/>
            <a:ext cx="242684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 проекта</a:t>
            </a:r>
          </a:p>
          <a:p>
            <a:pPr marL="457200" indent="-45720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презентации</a:t>
            </a:r>
          </a:p>
          <a:p>
            <a:pPr marL="457200" indent="-45720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Написание статьи в школьную газету</a:t>
            </a:r>
          </a:p>
          <a:p>
            <a:pPr marL="457200" indent="-45720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Покупка необходимых товаров в фонд защиты животных «Сострадание -НН»</a:t>
            </a:r>
            <a:endParaRPr lang="ru-RU" sz="16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28301" y="3394384"/>
            <a:ext cx="24268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9A0C8"/>
                </a:solidFill>
              </a:rPr>
              <a:t>Деятельность по проекту продолжится и после окончания его реализации.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86193" y="990870"/>
            <a:ext cx="2426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 smtClean="0">
                <a:solidFill>
                  <a:srgbClr val="641B53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Заключительная работа над проектом</a:t>
            </a:r>
            <a:endParaRPr lang="ru-RU" sz="2000" dirty="0">
              <a:solidFill>
                <a:srgbClr val="641B53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931769" y="1022879"/>
            <a:ext cx="2426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БУДУЩЕЕ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694532" y="1805980"/>
            <a:ext cx="2426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БУДЕТ ПОСЛЕ РЕАЛИЗАЦИИ ПРОЕКТА</a:t>
            </a:r>
            <a:endParaRPr lang="ru-RU" sz="16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975" y="3752901"/>
            <a:ext cx="3953199" cy="2964899"/>
          </a:xfrm>
          <a:prstGeom prst="rect">
            <a:avLst/>
          </a:prstGeom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75" y="1045513"/>
            <a:ext cx="21256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94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D1761">
                <a:alpha val="76000"/>
              </a:srgbClr>
            </a:gs>
            <a:gs pos="100000">
              <a:srgbClr val="002060">
                <a:alpha val="75000"/>
              </a:srgb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ДОБРОВОЛЬЧЕСКИЙ </a:t>
            </a:r>
            <a:br>
              <a:rPr lang="ru-RU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</a:br>
            <a:r>
              <a:rPr lang="ru-RU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КОМПОНЕНТ ПРОЕКТА</a:t>
            </a:r>
            <a: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  <a:t/>
            </a:r>
            <a:br>
              <a:rPr lang="ru-RU" b="1" dirty="0">
                <a:solidFill>
                  <a:schemeClr val="bg1"/>
                </a:solidFill>
                <a:latin typeface="Circe" panose="020B0502020203020203" pitchFamily="34" charset="-52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6176633"/>
              </p:ext>
            </p:extLst>
          </p:nvPr>
        </p:nvGraphicFramePr>
        <p:xfrm>
          <a:off x="838200" y="1825625"/>
          <a:ext cx="10515600" cy="461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2817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1289923-9CCB-44C3-99F8-23913B47EFE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D1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89F9D19-87F7-488A-9401-163896B55D25}"/>
              </a:ext>
            </a:extLst>
          </p:cNvPr>
          <p:cNvSpPr/>
          <p:nvPr/>
        </p:nvSpPr>
        <p:spPr>
          <a:xfrm rot="5400000">
            <a:off x="2262556" y="-2128108"/>
            <a:ext cx="5538066" cy="12192001"/>
          </a:xfrm>
          <a:prstGeom prst="rect">
            <a:avLst/>
          </a:prstGeom>
          <a:gradFill>
            <a:gsLst>
              <a:gs pos="0">
                <a:srgbClr val="AD1761">
                  <a:alpha val="70000"/>
                </a:srgbClr>
              </a:gs>
              <a:gs pos="100000">
                <a:srgbClr val="002060">
                  <a:alpha val="5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D1761"/>
              </a:solidFill>
              <a:latin typeface="Circe" panose="020B0502020203020203" pitchFamily="34" charset="-52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2900C187-C899-4893-A82D-30D65AACD3D2}"/>
              </a:ext>
            </a:extLst>
          </p:cNvPr>
          <p:cNvCxnSpPr>
            <a:cxnSpLocks/>
          </p:cNvCxnSpPr>
          <p:nvPr/>
        </p:nvCxnSpPr>
        <p:spPr>
          <a:xfrm flipV="1">
            <a:off x="5326269" y="1660069"/>
            <a:ext cx="1593377" cy="26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674F1E3F-6C90-4869-B1A8-7458C1D69B5F}"/>
              </a:ext>
            </a:extLst>
          </p:cNvPr>
          <p:cNvSpPr/>
          <p:nvPr/>
        </p:nvSpPr>
        <p:spPr>
          <a:xfrm>
            <a:off x="-927805" y="-101793"/>
            <a:ext cx="13391021" cy="1616779"/>
          </a:xfrm>
          <a:prstGeom prst="rect">
            <a:avLst/>
          </a:prstGeom>
          <a:solidFill>
            <a:srgbClr val="F11B67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A42F3FB-7149-407F-A5DD-6116ACEE578B}"/>
              </a:ext>
            </a:extLst>
          </p:cNvPr>
          <p:cNvSpPr txBox="1"/>
          <p:nvPr/>
        </p:nvSpPr>
        <p:spPr>
          <a:xfrm>
            <a:off x="2656832" y="563306"/>
            <a:ext cx="792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КОЛИЧЕСТВЕННЫЕ ПОКАЗАТЕЛИ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-230694" y="1906437"/>
            <a:ext cx="4296819" cy="975814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75019" y="1670142"/>
            <a:ext cx="3684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dirty="0" smtClean="0">
                <a:solidFill>
                  <a:srgbClr val="423768"/>
                </a:solidFill>
                <a:latin typeface="Circe Bold" panose="020B0602020203020203"/>
              </a:rPr>
              <a:t>)</a:t>
            </a:r>
            <a:endParaRPr lang="ru-RU" sz="1600" dirty="0">
              <a:solidFill>
                <a:srgbClr val="423768"/>
              </a:solidFill>
              <a:latin typeface="Circe Bold" panose="020B0602020203020203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-448029" y="1513185"/>
            <a:ext cx="4707196" cy="14533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-522432" y="3661450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-713232" y="3438015"/>
            <a:ext cx="4972399" cy="148471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31C057C-0EA4-4DB1-AC58-AA1519AC3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281" y="306184"/>
            <a:ext cx="950675" cy="950675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8003143" y="1703571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864597" y="1532387"/>
            <a:ext cx="4972399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963954" y="3805175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864597" y="3424985"/>
            <a:ext cx="4972399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943901" y="5434098"/>
            <a:ext cx="2551792" cy="1175765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6724357" y="5125899"/>
            <a:ext cx="3137096" cy="176373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2720981" y="5506274"/>
            <a:ext cx="2568639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2501625" y="5236508"/>
            <a:ext cx="3000011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="" xmlns:a16="http://schemas.microsoft.com/office/drawing/2014/main" id="{2900C187-C899-4893-A82D-30D65AACD3D2}"/>
              </a:ext>
            </a:extLst>
          </p:cNvPr>
          <p:cNvCxnSpPr>
            <a:cxnSpLocks/>
          </p:cNvCxnSpPr>
          <p:nvPr/>
        </p:nvCxnSpPr>
        <p:spPr>
          <a:xfrm flipV="1">
            <a:off x="5622219" y="5094273"/>
            <a:ext cx="1593377" cy="26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03805" y="1892029"/>
            <a:ext cx="35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волонтеры / 13 чел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2954" y="3922972"/>
            <a:ext cx="35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учащиеся / 300 чел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350145" y="1670143"/>
            <a:ext cx="35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пристроенные животные / 11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321738" y="3904364"/>
            <a:ext cx="35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Собранные средства / 3000 р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29442" y="5484379"/>
            <a:ext cx="35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Написанная статья / 1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21059" y="5608591"/>
            <a:ext cx="2761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dirty="0" err="1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Благополучатель</a:t>
            </a:r>
            <a:r>
              <a:rPr lang="ru-RU" sz="2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/ 1 фонд</a:t>
            </a:r>
            <a:endParaRPr lang="ru-RU" sz="2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6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005087" y="-202691"/>
            <a:ext cx="13391023" cy="7060691"/>
            <a:chOff x="-1199021" y="-35777"/>
            <a:chExt cx="13391022" cy="700567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C65B2A85-11C5-44B7-B255-93206A886225}"/>
                </a:ext>
              </a:extLst>
            </p:cNvPr>
            <p:cNvSpPr/>
            <p:nvPr/>
          </p:nvSpPr>
          <p:spPr>
            <a:xfrm>
              <a:off x="8136429" y="-35777"/>
              <a:ext cx="4055572" cy="6858000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70705" y="0"/>
              <a:ext cx="9596059" cy="6969893"/>
            </a:xfrm>
            <a:prstGeom prst="rect">
              <a:avLst/>
            </a:prstGeom>
            <a:solidFill>
              <a:srgbClr val="00206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D6E7DC76-5C45-4E7C-BE1F-8EFC2A8A1A6F}"/>
                </a:ext>
              </a:extLst>
            </p:cNvPr>
            <p:cNvSpPr/>
            <p:nvPr/>
          </p:nvSpPr>
          <p:spPr>
            <a:xfrm>
              <a:off x="-1199021" y="16876"/>
              <a:ext cx="9335449" cy="1049431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64442" y="1935471"/>
            <a:ext cx="587639" cy="512842"/>
            <a:chOff x="319864" y="1670105"/>
            <a:chExt cx="706858" cy="616888"/>
          </a:xfrm>
        </p:grpSpPr>
        <p:sp>
          <p:nvSpPr>
            <p:cNvPr id="14" name="Овал 13"/>
            <p:cNvSpPr/>
            <p:nvPr/>
          </p:nvSpPr>
          <p:spPr>
            <a:xfrm>
              <a:off x="319864" y="167010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264" y="173166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1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36485" y="3902261"/>
            <a:ext cx="610514" cy="492271"/>
            <a:chOff x="361618" y="4267615"/>
            <a:chExt cx="734374" cy="592143"/>
          </a:xfrm>
        </p:grpSpPr>
        <p:sp>
          <p:nvSpPr>
            <p:cNvPr id="17" name="Овал 16"/>
            <p:cNvSpPr/>
            <p:nvPr/>
          </p:nvSpPr>
          <p:spPr>
            <a:xfrm>
              <a:off x="361618" y="4267615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534" y="4304430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2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99786" y="4621355"/>
            <a:ext cx="621405" cy="549760"/>
            <a:chOff x="345905" y="4716339"/>
            <a:chExt cx="747476" cy="661296"/>
          </a:xfrm>
        </p:grpSpPr>
        <p:sp>
          <p:nvSpPr>
            <p:cNvPr id="20" name="Овал 19"/>
            <p:cNvSpPr/>
            <p:nvPr/>
          </p:nvSpPr>
          <p:spPr>
            <a:xfrm>
              <a:off x="345905" y="4716339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7922" y="4822307"/>
              <a:ext cx="595459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3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22EB95E-9A1C-43EC-A8FB-A0A1A82AD4DB}"/>
              </a:ext>
            </a:extLst>
          </p:cNvPr>
          <p:cNvSpPr/>
          <p:nvPr/>
        </p:nvSpPr>
        <p:spPr>
          <a:xfrm>
            <a:off x="825845" y="271325"/>
            <a:ext cx="731058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Circe Extra Bold" panose="020B0604020202020204" charset="0"/>
                <a:cs typeface="Circe Extra Bold" panose="020B0604020202020204" charset="0"/>
              </a:rPr>
              <a:t>КАЧЕСТВЕННЫЕ ПОКАЗАТЕЛИ</a:t>
            </a:r>
            <a:endParaRPr lang="ru-RU" sz="2500" dirty="0">
              <a:solidFill>
                <a:schemeClr val="bg1"/>
              </a:solidFill>
              <a:latin typeface="Circe Extra Bold" panose="020B0604020202020204" charset="0"/>
              <a:cs typeface="Circe Extra Bold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6253" y="1434302"/>
            <a:ext cx="6096000" cy="22621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Circe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Просветительское движение по формированию гуманного отношения к бездомным животным среди учащихся, родителей,  жителей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irce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/>
              <a:latin typeface="Circe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9499" y="3911109"/>
            <a:ext cx="775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irce" panose="020B0604020202020204" charset="-52"/>
                <a:ea typeface="Times New Roman" panose="02020603050405020304" pitchFamily="18" charset="0"/>
              </a:rPr>
              <a:t>Развитие интереса к исследовательской деятельности 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Circe" panose="020B060402020202020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3008" y="4735576"/>
            <a:ext cx="4271991" cy="4431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Circe" panose="020B0502020203020203" pitchFamily="34" charset="-52"/>
              </a:rPr>
              <a:t>Помощь животным</a:t>
            </a:r>
          </a:p>
        </p:txBody>
      </p:sp>
    </p:spTree>
    <p:extLst>
      <p:ext uri="{BB962C8B-B14F-4D97-AF65-F5344CB8AC3E}">
        <p14:creationId xmlns:p14="http://schemas.microsoft.com/office/powerpoint/2010/main" xmlns="" val="29027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5F0C0189-9EEA-4F60-B532-47A66BA0098F}"/>
              </a:ext>
            </a:extLst>
          </p:cNvPr>
          <p:cNvSpPr/>
          <p:nvPr/>
        </p:nvSpPr>
        <p:spPr>
          <a:xfrm>
            <a:off x="3357232" y="3844047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631649C1-30EB-4D58-B473-D7D74D9BCF68}"/>
              </a:ext>
            </a:extLst>
          </p:cNvPr>
          <p:cNvSpPr/>
          <p:nvPr/>
        </p:nvSpPr>
        <p:spPr>
          <a:xfrm>
            <a:off x="1367229" y="4238081"/>
            <a:ext cx="438774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Упоминания в социальных сетях</a:t>
            </a:r>
            <a:endParaRPr lang="ru-RU" sz="1814" b="1" dirty="0">
              <a:latin typeface="Montserrat" panose="00000500000000000000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573CECA-876F-4339-AA50-A76D4AEB8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6736" y="4790074"/>
            <a:ext cx="101937" cy="100019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1BA6E6EF-945F-451C-AC20-E0DC4B701D15}"/>
              </a:ext>
            </a:extLst>
          </p:cNvPr>
          <p:cNvSpPr/>
          <p:nvPr/>
        </p:nvSpPr>
        <p:spPr>
          <a:xfrm>
            <a:off x="1981783" y="5441639"/>
            <a:ext cx="3810093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70" dirty="0">
                <a:latin typeface="Montserrat" panose="00000500000000000000" pitchFamily="2" charset="-52"/>
              </a:rPr>
              <a:t>https://vk.com/club65552397</a:t>
            </a:r>
            <a:endParaRPr lang="ru-RU" sz="1270" dirty="0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D19EC410-2C68-4E11-8686-99F69951B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6734" y="5549829"/>
            <a:ext cx="101937" cy="1000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B08B059-2C4B-4278-886C-E17CA6E47D91}"/>
              </a:ext>
            </a:extLst>
          </p:cNvPr>
          <p:cNvSpPr/>
          <p:nvPr/>
        </p:nvSpPr>
        <p:spPr>
          <a:xfrm>
            <a:off x="7163061" y="1598067"/>
            <a:ext cx="2693320" cy="65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Наличие видео </a:t>
            </a:r>
            <a:br>
              <a:rPr lang="ru-RU" sz="1814" b="1" dirty="0" smtClean="0">
                <a:latin typeface="Montserrat" panose="00000500000000000000" pitchFamily="2" charset="-52"/>
              </a:rPr>
            </a:br>
            <a:r>
              <a:rPr lang="ru-RU" sz="1814" b="1" dirty="0" smtClean="0">
                <a:latin typeface="Montserrat" panose="00000500000000000000" pitchFamily="2" charset="-52"/>
              </a:rPr>
              <a:t>или фото</a:t>
            </a:r>
            <a:endParaRPr lang="ru-RU" sz="1814" b="1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26CEFAC-5776-451D-9EBA-E5257BFEA84E}"/>
              </a:ext>
            </a:extLst>
          </p:cNvPr>
          <p:cNvSpPr/>
          <p:nvPr/>
        </p:nvSpPr>
        <p:spPr>
          <a:xfrm>
            <a:off x="1357617" y="1349451"/>
            <a:ext cx="4323331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Упоминания в СМИ</a:t>
            </a:r>
            <a:endParaRPr lang="ru-RU" sz="1814" b="1" dirty="0">
              <a:solidFill>
                <a:srgbClr val="FF954D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="" xmlns:a16="http://schemas.microsoft.com/office/drawing/2014/main" id="{6D7D49F9-20C9-4092-A14D-62357A6AC068}"/>
              </a:ext>
            </a:extLst>
          </p:cNvPr>
          <p:cNvGrpSpPr/>
          <p:nvPr/>
        </p:nvGrpSpPr>
        <p:grpSpPr>
          <a:xfrm rot="21067591" flipH="1">
            <a:off x="-348481" y="5119926"/>
            <a:ext cx="13702753" cy="2715215"/>
            <a:chOff x="-180975" y="5203899"/>
            <a:chExt cx="12672834" cy="1711251"/>
          </a:xfrm>
          <a:solidFill>
            <a:srgbClr val="AD1761"/>
          </a:solidFill>
        </p:grpSpPr>
        <p:sp>
          <p:nvSpPr>
            <p:cNvPr id="12" name="Freeform: Shape 8">
              <a:extLst>
                <a:ext uri="{FF2B5EF4-FFF2-40B4-BE49-F238E27FC236}">
                  <a16:creationId xmlns="" xmlns:a16="http://schemas.microsoft.com/office/drawing/2014/main" id="{5D3856D6-13E0-4780-8F17-278B6C8F3ABD}"/>
                </a:ext>
              </a:extLst>
            </p:cNvPr>
            <p:cNvSpPr/>
            <p:nvPr/>
          </p:nvSpPr>
          <p:spPr>
            <a:xfrm rot="21039248">
              <a:off x="7055210" y="5961489"/>
              <a:ext cx="5160524" cy="861398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="" xmlns:a16="http://schemas.microsoft.com/office/drawing/2014/main" id="{913488B2-BD80-4EF3-8EFF-87FB8C924916}"/>
                </a:ext>
              </a:extLst>
            </p:cNvPr>
            <p:cNvSpPr/>
            <p:nvPr/>
          </p:nvSpPr>
          <p:spPr>
            <a:xfrm rot="50164">
              <a:off x="9516356" y="5203899"/>
              <a:ext cx="2975503" cy="1708909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="" xmlns:a16="http://schemas.microsoft.com/office/drawing/2014/main" id="{4D2B1BE0-E19F-4446-B25E-C26669B8E34E}"/>
                </a:ext>
              </a:extLst>
            </p:cNvPr>
            <p:cNvSpPr/>
            <p:nvPr/>
          </p:nvSpPr>
          <p:spPr>
            <a:xfrm>
              <a:off x="-180975" y="5724525"/>
              <a:ext cx="11696700" cy="1190625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150C479F-5BFA-4429-A854-3F7229F7ADDC}"/>
              </a:ext>
            </a:extLst>
          </p:cNvPr>
          <p:cNvSpPr/>
          <p:nvPr/>
        </p:nvSpPr>
        <p:spPr>
          <a:xfrm rot="18603341">
            <a:off x="10133686" y="-855335"/>
            <a:ext cx="2519884" cy="4444403"/>
          </a:xfrm>
          <a:prstGeom prst="rect">
            <a:avLst/>
          </a:pr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ln>
                <a:solidFill>
                  <a:srgbClr val="AD1761"/>
                </a:solidFill>
              </a:ln>
              <a:solidFill>
                <a:srgbClr val="D61965"/>
              </a:solidFill>
            </a:endParaRPr>
          </a:p>
        </p:txBody>
      </p:sp>
      <p:sp>
        <p:nvSpPr>
          <p:cNvPr id="20" name="Freeform: Shape 12">
            <a:extLst>
              <a:ext uri="{FF2B5EF4-FFF2-40B4-BE49-F238E27FC236}">
                <a16:creationId xmlns="" xmlns:a16="http://schemas.microsoft.com/office/drawing/2014/main" id="{E47C8B6A-C55F-4E15-BBD7-C0B7259D96D8}"/>
              </a:ext>
            </a:extLst>
          </p:cNvPr>
          <p:cNvSpPr/>
          <p:nvPr/>
        </p:nvSpPr>
        <p:spPr>
          <a:xfrm>
            <a:off x="4952352" y="-359269"/>
            <a:ext cx="8862785" cy="2396009"/>
          </a:xfrm>
          <a:custGeom>
            <a:avLst/>
            <a:gdLst>
              <a:gd name="connsiteX0" fmla="*/ 6086475 w 6088307"/>
              <a:gd name="connsiteY0" fmla="*/ 74728 h 1360603"/>
              <a:gd name="connsiteX1" fmla="*/ 6086475 w 6088307"/>
              <a:gd name="connsiteY1" fmla="*/ 141403 h 1360603"/>
              <a:gd name="connsiteX2" fmla="*/ 6067425 w 6088307"/>
              <a:gd name="connsiteY2" fmla="*/ 1360603 h 1360603"/>
              <a:gd name="connsiteX3" fmla="*/ 0 w 6088307"/>
              <a:gd name="connsiteY3" fmla="*/ 331903 h 1360603"/>
              <a:gd name="connsiteX4" fmla="*/ 6086475 w 6088307"/>
              <a:gd name="connsiteY4" fmla="*/ 74728 h 136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8307" h="1360603">
                <a:moveTo>
                  <a:pt x="6086475" y="74728"/>
                </a:moveTo>
                <a:cubicBezTo>
                  <a:pt x="6088062" y="909"/>
                  <a:pt x="6089650" y="-72909"/>
                  <a:pt x="6086475" y="141403"/>
                </a:cubicBezTo>
                <a:lnTo>
                  <a:pt x="6067425" y="1360603"/>
                </a:lnTo>
                <a:lnTo>
                  <a:pt x="0" y="331903"/>
                </a:lnTo>
                <a:lnTo>
                  <a:pt x="6086475" y="74728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1" name="Freeform: Shape 13">
            <a:extLst>
              <a:ext uri="{FF2B5EF4-FFF2-40B4-BE49-F238E27FC236}">
                <a16:creationId xmlns="" xmlns:a16="http://schemas.microsoft.com/office/drawing/2014/main" id="{DDFE2A80-FC85-4938-825C-258A314BC680}"/>
              </a:ext>
            </a:extLst>
          </p:cNvPr>
          <p:cNvSpPr/>
          <p:nvPr/>
        </p:nvSpPr>
        <p:spPr>
          <a:xfrm rot="1518923">
            <a:off x="6494671" y="-1121803"/>
            <a:ext cx="7997240" cy="1176065"/>
          </a:xfrm>
          <a:custGeom>
            <a:avLst/>
            <a:gdLst>
              <a:gd name="connsiteX0" fmla="*/ 6477000 w 6477000"/>
              <a:gd name="connsiteY0" fmla="*/ 0 h 952500"/>
              <a:gd name="connsiteX1" fmla="*/ 6477000 w 6477000"/>
              <a:gd name="connsiteY1" fmla="*/ 123825 h 952500"/>
              <a:gd name="connsiteX2" fmla="*/ 6477000 w 6477000"/>
              <a:gd name="connsiteY2" fmla="*/ 952500 h 952500"/>
              <a:gd name="connsiteX3" fmla="*/ 0 w 6477000"/>
              <a:gd name="connsiteY3" fmla="*/ 590550 h 952500"/>
              <a:gd name="connsiteX4" fmla="*/ 6477000 w 64770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952500">
                <a:moveTo>
                  <a:pt x="6477000" y="0"/>
                </a:moveTo>
                <a:lnTo>
                  <a:pt x="6477000" y="123825"/>
                </a:lnTo>
                <a:lnTo>
                  <a:pt x="6477000" y="952500"/>
                </a:lnTo>
                <a:lnTo>
                  <a:pt x="0" y="590550"/>
                </a:lnTo>
                <a:lnTo>
                  <a:pt x="6477000" y="0"/>
                </a:lnTo>
                <a:close/>
              </a:path>
            </a:pathLst>
          </a:cu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rgbClr val="B82767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938FE543-5B1A-4D3B-AD4E-D69BAD81C4F5}"/>
              </a:ext>
            </a:extLst>
          </p:cNvPr>
          <p:cNvCxnSpPr>
            <a:cxnSpLocks/>
          </p:cNvCxnSpPr>
          <p:nvPr/>
        </p:nvCxnSpPr>
        <p:spPr>
          <a:xfrm>
            <a:off x="1766772" y="3573184"/>
            <a:ext cx="8383128" cy="0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12225243-D344-47C8-91BA-92F276326400}"/>
              </a:ext>
            </a:extLst>
          </p:cNvPr>
          <p:cNvCxnSpPr>
            <a:cxnSpLocks/>
          </p:cNvCxnSpPr>
          <p:nvPr/>
        </p:nvCxnSpPr>
        <p:spPr>
          <a:xfrm>
            <a:off x="6096000" y="1343580"/>
            <a:ext cx="0" cy="5001176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0E0C713-2215-4993-94B6-0A5727A7CB11}"/>
              </a:ext>
            </a:extLst>
          </p:cNvPr>
          <p:cNvSpPr/>
          <p:nvPr/>
        </p:nvSpPr>
        <p:spPr>
          <a:xfrm>
            <a:off x="1811618" y="1887973"/>
            <a:ext cx="3880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Circe Bold" panose="020B0604020202020204" charset="-52"/>
                <a:hlinkClick r:id="rId4" tooltip="Поделиться ссылкой"/>
              </a:rPr>
              <a:t>Видео</a:t>
            </a:r>
          </a:p>
          <a:p>
            <a:r>
              <a:rPr lang="en-US" sz="1400" dirty="0" smtClean="0">
                <a:hlinkClick r:id="rId4" tooltip="Поделиться ссылкой"/>
              </a:rPr>
              <a:t>https</a:t>
            </a:r>
            <a:r>
              <a:rPr lang="en-US" sz="1400" dirty="0">
                <a:hlinkClick r:id="rId4" tooltip="Поделиться ссылкой"/>
              </a:rPr>
              <a:t>://youtu.be/n69bJIIZ6Ck</a:t>
            </a:r>
            <a:endParaRPr lang="ru-RU" sz="1270" dirty="0">
              <a:latin typeface="Montserrat" panose="00000500000000000000" pitchFamily="2" charset="-52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26C99FA6-0BD3-4792-95E1-4CF3FE3F644A}"/>
              </a:ext>
            </a:extLst>
          </p:cNvPr>
          <p:cNvSpPr/>
          <p:nvPr/>
        </p:nvSpPr>
        <p:spPr>
          <a:xfrm>
            <a:off x="3513453" y="842423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165D2FE-9CE7-4C79-B82E-3064B8D8C9A9}"/>
              </a:ext>
            </a:extLst>
          </p:cNvPr>
          <p:cNvSpPr/>
          <p:nvPr/>
        </p:nvSpPr>
        <p:spPr>
          <a:xfrm>
            <a:off x="3572690" y="857134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281A3473-2691-4BA9-A87F-93AE0697EBEA}"/>
              </a:ext>
            </a:extLst>
          </p:cNvPr>
          <p:cNvSpPr/>
          <p:nvPr/>
        </p:nvSpPr>
        <p:spPr>
          <a:xfrm>
            <a:off x="6723342" y="2316623"/>
            <a:ext cx="3618319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33" dirty="0">
              <a:latin typeface="Montserrat" panose="00000500000000000000" pitchFamily="2" charset="-52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BB32B654-ABDC-47B5-9215-C7406371E7D1}"/>
              </a:ext>
            </a:extLst>
          </p:cNvPr>
          <p:cNvSpPr/>
          <p:nvPr/>
        </p:nvSpPr>
        <p:spPr>
          <a:xfrm>
            <a:off x="8183099" y="872106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285B7052-0D92-4424-B1F7-B7B7AB6A1FD5}"/>
              </a:ext>
            </a:extLst>
          </p:cNvPr>
          <p:cNvSpPr/>
          <p:nvPr/>
        </p:nvSpPr>
        <p:spPr>
          <a:xfrm>
            <a:off x="8199942" y="870029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9A8A7C90-2F1B-4C9C-A522-DED202F1123C}"/>
              </a:ext>
            </a:extLst>
          </p:cNvPr>
          <p:cNvSpPr/>
          <p:nvPr/>
        </p:nvSpPr>
        <p:spPr>
          <a:xfrm>
            <a:off x="3395254" y="3835320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9567509C-D264-434F-81ED-DD0C4D3A5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7665" y="1998157"/>
            <a:ext cx="101937" cy="1000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70C3194-500F-48E7-BE9E-55CCC4C7AE19}"/>
              </a:ext>
            </a:extLst>
          </p:cNvPr>
          <p:cNvSpPr/>
          <p:nvPr/>
        </p:nvSpPr>
        <p:spPr>
          <a:xfrm>
            <a:off x="1726119" y="271423"/>
            <a:ext cx="7274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Montserrat Black" panose="00000A00000000000000" pitchFamily="2" charset="-52"/>
              </a:rPr>
              <a:t>ИНФОРМАЦИОННАЯ ОТКРЫТОСТЬ</a:t>
            </a:r>
            <a:endParaRPr lang="ru-RU" sz="2540" dirty="0">
              <a:latin typeface="Montserrat Black" panose="00000A00000000000000" pitchFamily="2" charset="-52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7" cy="12967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97702" y="4724134"/>
            <a:ext cx="6495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https://vk.com/club65552397?w=wall-65552397_53%2Fall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71551" y="3828147"/>
            <a:ext cx="4129731" cy="3029853"/>
          </a:xfrm>
          <a:prstGeom prst="rect">
            <a:avLst/>
          </a:prstGeom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4765" y="1954116"/>
            <a:ext cx="3205888" cy="18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9513280" y="1508195"/>
            <a:ext cx="2911437" cy="2220695"/>
          </a:xfrm>
        </p:spPr>
      </p:pic>
    </p:spTree>
    <p:extLst>
      <p:ext uri="{BB962C8B-B14F-4D97-AF65-F5344CB8AC3E}">
        <p14:creationId xmlns:p14="http://schemas.microsoft.com/office/powerpoint/2010/main" xmlns="" val="285871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4D2EF5D-520F-4B50-A81B-45F99357F232}"/>
              </a:ext>
            </a:extLst>
          </p:cNvPr>
          <p:cNvSpPr/>
          <p:nvPr/>
        </p:nvSpPr>
        <p:spPr>
          <a:xfrm>
            <a:off x="1970598" y="239515"/>
            <a:ext cx="9374017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b="1" dirty="0" smtClean="0">
                <a:solidFill>
                  <a:srgbClr val="B82767"/>
                </a:solidFill>
                <a:latin typeface="Montserrat" panose="00000500000000000000" pitchFamily="2" charset="-52"/>
              </a:rPr>
              <a:t>ЦЕЛЕСООБРАЗОНОСТЬ БЮДЖЕТА</a:t>
            </a:r>
            <a:endParaRPr lang="ru-RU" sz="2540" b="1" dirty="0">
              <a:solidFill>
                <a:srgbClr val="B82767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907529" y="-1129252"/>
            <a:ext cx="15695415" cy="10658536"/>
            <a:chOff x="-1168976" y="-1384479"/>
            <a:chExt cx="15695415" cy="10658536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4B9BD803-B9E7-4F68-AD9D-ACD01608F6B3}"/>
                </a:ext>
              </a:extLst>
            </p:cNvPr>
            <p:cNvSpPr/>
            <p:nvPr/>
          </p:nvSpPr>
          <p:spPr>
            <a:xfrm rot="2006711">
              <a:off x="-1168976" y="4267376"/>
              <a:ext cx="5164156" cy="2557095"/>
            </a:xfrm>
            <a:prstGeom prst="rect">
              <a:avLst/>
            </a:prstGeom>
            <a:solidFill>
              <a:srgbClr val="AD1761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2D50F70F-74E1-416A-B560-5CCB6F0C3F88}"/>
                </a:ext>
              </a:extLst>
            </p:cNvPr>
            <p:cNvSpPr/>
            <p:nvPr/>
          </p:nvSpPr>
          <p:spPr>
            <a:xfrm rot="1900419">
              <a:off x="2009882" y="5364914"/>
              <a:ext cx="4945796" cy="2506572"/>
            </a:xfrm>
            <a:prstGeom prst="rect">
              <a:avLst/>
            </a:prstGeom>
            <a:solidFill>
              <a:srgbClr val="AD63A5"/>
            </a:solidFill>
            <a:ln>
              <a:solidFill>
                <a:srgbClr val="AD63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="" xmlns:a16="http://schemas.microsoft.com/office/drawing/2014/main" id="{9BB86540-26FE-4350-84BE-9EC3A31D561E}"/>
                </a:ext>
              </a:extLst>
            </p:cNvPr>
            <p:cNvSpPr/>
            <p:nvPr/>
          </p:nvSpPr>
          <p:spPr>
            <a:xfrm rot="283076" flipV="1">
              <a:off x="11779062" y="31339"/>
              <a:ext cx="1338825" cy="2334281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382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1C72D465-2EE1-4AD9-BDFF-90EC119CD9F5}"/>
                </a:ext>
              </a:extLst>
            </p:cNvPr>
            <p:cNvSpPr/>
            <p:nvPr/>
          </p:nvSpPr>
          <p:spPr>
            <a:xfrm rot="16619466">
              <a:off x="6427208" y="5401268"/>
              <a:ext cx="3371457" cy="4374122"/>
            </a:xfrm>
            <a:prstGeom prst="rect">
              <a:avLst/>
            </a:prstGeom>
            <a:solidFill>
              <a:srgbClr val="D9A0C8"/>
            </a:solidFill>
            <a:ln>
              <a:solidFill>
                <a:srgbClr val="D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5A830D1D-65F5-4AB4-A5D6-AE5F924E024B}"/>
                </a:ext>
              </a:extLst>
            </p:cNvPr>
            <p:cNvSpPr/>
            <p:nvPr/>
          </p:nvSpPr>
          <p:spPr>
            <a:xfrm rot="19822450">
              <a:off x="8074204" y="5404035"/>
              <a:ext cx="6452235" cy="2557095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="" xmlns:a16="http://schemas.microsoft.com/office/drawing/2014/main" id="{906FBC3C-84D0-47FE-8CDE-91B31C95D8EB}"/>
                </a:ext>
              </a:extLst>
            </p:cNvPr>
            <p:cNvSpPr/>
            <p:nvPr/>
          </p:nvSpPr>
          <p:spPr>
            <a:xfrm rot="244445" flipV="1">
              <a:off x="10372538" y="-1384479"/>
              <a:ext cx="3545786" cy="1919209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D9A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1" name="Freeform: Shape 8">
              <a:extLst>
                <a:ext uri="{FF2B5EF4-FFF2-40B4-BE49-F238E27FC236}">
                  <a16:creationId xmlns="" xmlns:a16="http://schemas.microsoft.com/office/drawing/2014/main" id="{A460DBAB-123D-4E97-B407-AF565A607B91}"/>
                </a:ext>
              </a:extLst>
            </p:cNvPr>
            <p:cNvSpPr/>
            <p:nvPr/>
          </p:nvSpPr>
          <p:spPr>
            <a:xfrm flipH="1">
              <a:off x="1237915" y="5336907"/>
              <a:ext cx="8634217" cy="1507790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767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70597" y="1074327"/>
            <a:ext cx="4098571" cy="463022"/>
            <a:chOff x="1970016" y="1997327"/>
            <a:chExt cx="4098571" cy="463022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1976428" y="1074327"/>
            <a:ext cx="274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/>
              <a:t>Корм-10 822 р</a:t>
            </a:r>
            <a:endParaRPr lang="ru-RU" sz="2800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7244325" y="1077012"/>
            <a:ext cx="3449732" cy="2474598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Нижегородский Благотворительный Фонд Защиты Животных «Сострадание НН» — организация, чья деятельность направлена на помощь животным Нижнего Новгорода в целом и бездомным животным в частности. Фонд содержит приют на 200 собак и 50 кошек.</a:t>
            </a:r>
            <a:endParaRPr lang="ru-RU" sz="1633" dirty="0"/>
          </a:p>
        </p:txBody>
      </p:sp>
      <p:grpSp>
        <p:nvGrpSpPr>
          <p:cNvPr id="72" name="Группа 71"/>
          <p:cNvGrpSpPr/>
          <p:nvPr/>
        </p:nvGrpSpPr>
        <p:grpSpPr>
          <a:xfrm>
            <a:off x="1296178" y="1015897"/>
            <a:ext cx="587639" cy="512841"/>
            <a:chOff x="377332" y="2027353"/>
            <a:chExt cx="706858" cy="616887"/>
          </a:xfrm>
        </p:grpSpPr>
        <p:sp>
          <p:nvSpPr>
            <p:cNvPr id="73" name="Овал 72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1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314343" y="1940503"/>
            <a:ext cx="587639" cy="512841"/>
            <a:chOff x="377332" y="2027353"/>
            <a:chExt cx="706858" cy="616887"/>
          </a:xfrm>
        </p:grpSpPr>
        <p:sp>
          <p:nvSpPr>
            <p:cNvPr id="76" name="Овал 75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2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334860" y="2916903"/>
            <a:ext cx="587639" cy="512841"/>
            <a:chOff x="377332" y="2027353"/>
            <a:chExt cx="706858" cy="616887"/>
          </a:xfrm>
        </p:grpSpPr>
        <p:sp>
          <p:nvSpPr>
            <p:cNvPr id="79" name="Овал 78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3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345803" y="3864844"/>
            <a:ext cx="587639" cy="512841"/>
            <a:chOff x="377332" y="2027353"/>
            <a:chExt cx="706858" cy="616887"/>
          </a:xfrm>
        </p:grpSpPr>
        <p:sp>
          <p:nvSpPr>
            <p:cNvPr id="82" name="Овал 81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4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1334860" y="4837574"/>
            <a:ext cx="587639" cy="512841"/>
            <a:chOff x="377332" y="2027353"/>
            <a:chExt cx="706858" cy="616887"/>
          </a:xfrm>
        </p:grpSpPr>
        <p:sp>
          <p:nvSpPr>
            <p:cNvPr id="85" name="Овал 84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5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970597" y="1828848"/>
            <a:ext cx="4098571" cy="787323"/>
            <a:chOff x="1970016" y="1834934"/>
            <a:chExt cx="4098571" cy="787323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834934"/>
              <a:ext cx="3853867" cy="787323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015109" y="2972966"/>
            <a:ext cx="4098571" cy="463022"/>
            <a:chOff x="1970016" y="1997327"/>
            <a:chExt cx="4098571" cy="463022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011117" y="3647087"/>
            <a:ext cx="4098571" cy="753901"/>
            <a:chOff x="1970016" y="1997327"/>
            <a:chExt cx="4098571" cy="463022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011117" y="4832271"/>
            <a:ext cx="4098571" cy="463022"/>
            <a:chOff x="1970016" y="1997327"/>
            <a:chExt cx="4098571" cy="463022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049367" y="1725438"/>
            <a:ext cx="42306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/>
              <a:t>Ветеринарные </a:t>
            </a:r>
            <a:r>
              <a:rPr lang="ru-RU" sz="2800" u="sng" dirty="0" err="1" smtClean="0"/>
              <a:t>препа</a:t>
            </a:r>
            <a:r>
              <a:rPr lang="ru-RU" sz="2800" u="sng" dirty="0" smtClean="0"/>
              <a:t>-</a:t>
            </a:r>
          </a:p>
          <a:p>
            <a:r>
              <a:rPr lang="ru-RU" sz="2800" u="sng" dirty="0" smtClean="0"/>
              <a:t>раты-4 735 р</a:t>
            </a:r>
            <a:endParaRPr lang="ru-RU" sz="2800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105556" y="2962163"/>
            <a:ext cx="3368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/>
              <a:t>Амуниция-8 565 р</a:t>
            </a:r>
            <a:endParaRPr lang="ru-RU" sz="2800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098406" y="3910414"/>
            <a:ext cx="184731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4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136715" y="4808198"/>
            <a:ext cx="3725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cs typeface="Calibri" panose="020F0502020204030204" pitchFamily="34" charset="0"/>
              </a:rPr>
              <a:t>Транспорт – 2 300 р</a:t>
            </a:r>
            <a:endParaRPr lang="ru-RU" sz="2800" u="sng" dirty="0"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7097" y="3551611"/>
            <a:ext cx="42931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ea typeface="Calibri" panose="020F0502020204030204" pitchFamily="34" charset="0"/>
                <a:cs typeface="Calibri" panose="020F0502020204030204" pitchFamily="34" charset="0"/>
              </a:rPr>
              <a:t>Для проведения </a:t>
            </a:r>
            <a:endParaRPr lang="ru-RU" sz="2800" u="sng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u="sng" dirty="0"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2800" u="sng" dirty="0" smtClean="0">
                <a:ea typeface="Calibri" panose="020F0502020204030204" pitchFamily="34" charset="0"/>
                <a:cs typeface="Calibri" panose="020F0502020204030204" pitchFamily="34" charset="0"/>
              </a:rPr>
              <a:t>ероприятий- 13 864 р</a:t>
            </a:r>
            <a:endParaRPr lang="ru-RU" sz="2800" u="sng" dirty="0"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6857" y="3647087"/>
            <a:ext cx="4337759" cy="1945049"/>
          </a:xfrm>
          <a:prstGeom prst="rect">
            <a:avLst/>
          </a:prstGeom>
          <a:solidFill>
            <a:srgbClr val="641B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Транспорт нужен для перевозки макулатуры в пункт приема и транспортировки необходимого товара в фонд защиты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34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17250</TotalTime>
  <Words>409</Words>
  <Application>Microsoft Office PowerPoint</Application>
  <PresentationFormat>Произвольный</PresentationFormat>
  <Paragraphs>96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Circe</vt:lpstr>
      <vt:lpstr>Circe Bold</vt:lpstr>
      <vt:lpstr>Calibri</vt:lpstr>
      <vt:lpstr>Times New Roman</vt:lpstr>
      <vt:lpstr>Circe ExtraBold</vt:lpstr>
      <vt:lpstr>Wingdings</vt:lpstr>
      <vt:lpstr>Century Gothic</vt:lpstr>
      <vt:lpstr>Circe Extra Bold</vt:lpstr>
      <vt:lpstr>Montserrat</vt:lpstr>
      <vt:lpstr>Montserrat Black</vt:lpstr>
      <vt:lpstr>Wingdings 2</vt:lpstr>
      <vt:lpstr>Verdana</vt:lpstr>
      <vt:lpstr>Яркая</vt:lpstr>
      <vt:lpstr>Слайд 1</vt:lpstr>
      <vt:lpstr>Слайд 2</vt:lpstr>
      <vt:lpstr>Слайд 3</vt:lpstr>
      <vt:lpstr>Слайд 4</vt:lpstr>
      <vt:lpstr>ДОБРОВОЛЬЧЕСКИЙ  КОМПОНЕНТ ПРОЕКТА </vt:lpstr>
      <vt:lpstr>Слайд 6</vt:lpstr>
      <vt:lpstr>Слайд 7</vt:lpstr>
      <vt:lpstr>Слайд 8</vt:lpstr>
      <vt:lpstr>Слайд 9</vt:lpstr>
      <vt:lpstr>Слайд 10</vt:lpstr>
    </vt:vector>
  </TitlesOfParts>
  <Company>SafeTec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Дурдина Зоя</dc:creator>
  <cp:lastModifiedBy>Lenovo</cp:lastModifiedBy>
  <cp:revision>398</cp:revision>
  <cp:lastPrinted>2020-06-22T09:36:24Z</cp:lastPrinted>
  <dcterms:created xsi:type="dcterms:W3CDTF">2020-01-22T13:17:43Z</dcterms:created>
  <dcterms:modified xsi:type="dcterms:W3CDTF">2021-07-05T05:22:29Z</dcterms:modified>
</cp:coreProperties>
</file>