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06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86409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Молодежное объединение «Сокол» МБУК «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Межпоселенческий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культурно-досуговый Центр»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556792"/>
            <a:ext cx="6400800" cy="48965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MMQFpsfY3E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412776"/>
            <a:ext cx="6768752" cy="504056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Ксения Андреева представляет исследовательскую работу на областной краеведческой конференции «Возвращенные из небытия»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cLi0WgRiL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988840"/>
            <a:ext cx="5976664" cy="3672408"/>
          </a:xfrm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Выступление Алисы </a:t>
            </a:r>
            <a:r>
              <a:rPr lang="ru-RU" sz="1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Рассказовой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 межрегиональной конференции, посвященной партизанскому движению в годы Великой Отечественной войны</a:t>
            </a:r>
            <a:endParaRPr lang="ru-RU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exc8ti6W3d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6201" y="1600200"/>
            <a:ext cx="6791597" cy="4525963"/>
          </a:xfrm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Призер областной конференции краеведческих исследовательских работ обучающихся Динара Рагимова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87840" y="1600200"/>
            <a:ext cx="3568319" cy="4525963"/>
          </a:xfrm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Д. Рагимова и М.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Нгуен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участвуют во Всероссийской акции «Письмо защитнику Отечества»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95000" y="1600200"/>
            <a:ext cx="5154000" cy="4525963"/>
          </a:xfrm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Проведение тематического мероприятия «Из пламени Афганистана» 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196752"/>
            <a:ext cx="5832648" cy="5256584"/>
          </a:xfrm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Проведение мероприятия «Вспомним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Волховский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фронт, друзья!» 20.01.2023 г.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9757" y="1600200"/>
            <a:ext cx="5024486" cy="4525963"/>
          </a:xfrm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Народная акция «Свеча памяти» ко Дню памяти и скорби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EgGg0oZmno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1268760"/>
            <a:ext cx="4032448" cy="5400600"/>
          </a:xfrm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трудовой акции «Молодые – ветеранам»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muSA5GB-nO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1196752"/>
            <a:ext cx="4176464" cy="5472608"/>
          </a:xfrm>
        </p:spPr>
      </p:pic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104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Молодежное объединение «Сокол» МБУК «Межпоселенческий культурно-досуговый Центр»</vt:lpstr>
      <vt:lpstr>Ксения Андреева представляет исследовательскую работу на областной краеведческой конференции «Возвращенные из небытия»</vt:lpstr>
      <vt:lpstr>Выступление Алисы Рассказовой на межрегиональной конференции, посвященной партизанскому движению в годы Великой Отечественной войны</vt:lpstr>
      <vt:lpstr>Призер областной конференции краеведческих исследовательских работ обучающихся Динара Рагимова</vt:lpstr>
      <vt:lpstr>Д. Рагимова и М. Нгуен участвуют во Всероссийской акции «Письмо защитнику Отечества»</vt:lpstr>
      <vt:lpstr>Проведение тематического мероприятия «Из пламени Афганистана» </vt:lpstr>
      <vt:lpstr>Проведение мероприятия «Вспомним Волховский фронт, друзья!» 20.01.2023 г.</vt:lpstr>
      <vt:lpstr>Народная акция «Свеча памяти» ко Дню памяти и скорби</vt:lpstr>
      <vt:lpstr>На трудовой акции «Молодые – ветеранам»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Патриотический клуб «Сокол» МАУ «Дом молодежи»</dc:title>
  <dc:creator>Админ</dc:creator>
  <cp:lastModifiedBy>Надежда</cp:lastModifiedBy>
  <cp:revision>5</cp:revision>
  <dcterms:created xsi:type="dcterms:W3CDTF">2023-03-03T05:12:46Z</dcterms:created>
  <dcterms:modified xsi:type="dcterms:W3CDTF">2023-12-28T06:34:34Z</dcterms:modified>
</cp:coreProperties>
</file>