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71" r:id="rId9"/>
  </p:sldIdLst>
  <p:sldSz cx="12192000" cy="6858000"/>
  <p:notesSz cx="6858000" cy="9144000"/>
  <p:embeddedFontLst>
    <p:embeddedFont>
      <p:font typeface="Bungee" panose="020B0604020202020204" charset="0"/>
      <p:regular r:id="rId11"/>
    </p:embeddedFont>
    <p:embeddedFont>
      <p:font typeface="Didact Gothic" panose="020B0604020202020204" charset="0"/>
      <p:regular r:id="rId12"/>
    </p:embeddedFont>
    <p:embeddedFont>
      <p:font typeface="Shanti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691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41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2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8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83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eb205fd2b6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eb205fd2b6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28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0800000" flipH="1">
            <a:off x="6106743" y="236636"/>
            <a:ext cx="3763929" cy="871748"/>
            <a:chOff x="259218" y="5759273"/>
            <a:chExt cx="3763929" cy="87174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 rot="2886553">
            <a:off x="9712348" y="4050364"/>
            <a:ext cx="1537038" cy="153703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" name="Google Shape;31;p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32" name="Google Shape;32;p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>
            <a:off x="8107729" y="3475284"/>
            <a:ext cx="5623304" cy="3744624"/>
            <a:chOff x="6859479" y="3505471"/>
            <a:chExt cx="5623304" cy="3744624"/>
          </a:xfrm>
        </p:grpSpPr>
        <p:grpSp>
          <p:nvGrpSpPr>
            <p:cNvPr id="45" name="Google Shape;45;p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Google Shape;54;p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55" name="Google Shape;55;p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" name="Google Shape;67;p2"/>
          <p:cNvSpPr/>
          <p:nvPr/>
        </p:nvSpPr>
        <p:spPr>
          <a:xfrm rot="2372297">
            <a:off x="3815515" y="260495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094750" y="1342800"/>
            <a:ext cx="8002500" cy="4172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7275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00972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7275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00972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2394000" y="1467150"/>
            <a:ext cx="7404000" cy="33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81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2394000" y="4866150"/>
            <a:ext cx="7404000" cy="52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088709" y="5355422"/>
            <a:ext cx="462458" cy="547182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407625" y="2901875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Google Shape;78;p2"/>
          <p:cNvSpPr/>
          <p:nvPr/>
        </p:nvSpPr>
        <p:spPr>
          <a:xfrm rot="2333778">
            <a:off x="10515858" y="1365395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" name="Google Shape;79;p2"/>
          <p:cNvSpPr/>
          <p:nvPr/>
        </p:nvSpPr>
        <p:spPr>
          <a:xfrm rot="-1194919">
            <a:off x="632658" y="4914279"/>
            <a:ext cx="866627" cy="866627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723912" y="4559314"/>
            <a:ext cx="991595" cy="1431473"/>
            <a:chOff x="6219215" y="3050460"/>
            <a:chExt cx="153707" cy="221889"/>
          </a:xfrm>
        </p:grpSpPr>
        <p:sp>
          <p:nvSpPr>
            <p:cNvPr id="81" name="Google Shape;81;p2"/>
            <p:cNvSpPr/>
            <p:nvPr/>
          </p:nvSpPr>
          <p:spPr>
            <a:xfrm>
              <a:off x="6219215" y="3050460"/>
              <a:ext cx="142008" cy="210401"/>
            </a:xfrm>
            <a:custGeom>
              <a:avLst/>
              <a:gdLst/>
              <a:ahLst/>
              <a:cxnLst/>
              <a:rect l="l" t="t" r="r" b="b"/>
              <a:pathLst>
                <a:path w="142008" h="210401" extrusionOk="0">
                  <a:moveTo>
                    <a:pt x="65701" y="0"/>
                  </a:moveTo>
                  <a:lnTo>
                    <a:pt x="138365" y="1963"/>
                  </a:lnTo>
                  <a:lnTo>
                    <a:pt x="93147" y="74449"/>
                  </a:lnTo>
                  <a:lnTo>
                    <a:pt x="142009" y="77210"/>
                  </a:lnTo>
                  <a:lnTo>
                    <a:pt x="0" y="210401"/>
                  </a:lnTo>
                  <a:lnTo>
                    <a:pt x="45420" y="106121"/>
                  </a:lnTo>
                  <a:lnTo>
                    <a:pt x="2267" y="104223"/>
                  </a:lnTo>
                  <a:lnTo>
                    <a:pt x="65701" y="0"/>
                  </a:ln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312362" y="3052423"/>
              <a:ext cx="60317" cy="74141"/>
            </a:xfrm>
            <a:custGeom>
              <a:avLst/>
              <a:gdLst/>
              <a:ahLst/>
              <a:cxnLst/>
              <a:rect l="l" t="t" r="r" b="b"/>
              <a:pathLst>
                <a:path w="60317" h="74141" extrusionOk="0">
                  <a:moveTo>
                    <a:pt x="45218" y="0"/>
                  </a:moveTo>
                  <a:lnTo>
                    <a:pt x="60317" y="21204"/>
                  </a:lnTo>
                  <a:lnTo>
                    <a:pt x="29308" y="74141"/>
                  </a:lnTo>
                  <a:lnTo>
                    <a:pt x="0" y="72486"/>
                  </a:lnTo>
                  <a:lnTo>
                    <a:pt x="45218" y="0"/>
                  </a:ln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19215" y="3127670"/>
              <a:ext cx="153707" cy="144679"/>
            </a:xfrm>
            <a:custGeom>
              <a:avLst/>
              <a:gdLst/>
              <a:ahLst/>
              <a:cxnLst/>
              <a:rect l="l" t="t" r="r" b="b"/>
              <a:pathLst>
                <a:path w="153707" h="144679" extrusionOk="0">
                  <a:moveTo>
                    <a:pt x="142009" y="0"/>
                  </a:moveTo>
                  <a:lnTo>
                    <a:pt x="153708" y="14950"/>
                  </a:lnTo>
                  <a:lnTo>
                    <a:pt x="16517" y="144680"/>
                  </a:lnTo>
                  <a:lnTo>
                    <a:pt x="0" y="133191"/>
                  </a:lnTo>
                  <a:lnTo>
                    <a:pt x="142009" y="0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259218" y="5911673"/>
            <a:ext cx="3763929" cy="871748"/>
            <a:chOff x="259218" y="5759273"/>
            <a:chExt cx="3763929" cy="871748"/>
          </a:xfrm>
        </p:grpSpPr>
        <p:grpSp>
          <p:nvGrpSpPr>
            <p:cNvPr id="85" name="Google Shape;85;p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" name="Google Shape;87;p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88" name="Google Shape;88;p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2" name="Google Shape;92;p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 rot="2333778">
            <a:off x="1078733" y="507637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5" name="Google Shape;95;p3"/>
          <p:cNvSpPr/>
          <p:nvPr/>
        </p:nvSpPr>
        <p:spPr>
          <a:xfrm rot="-2700000">
            <a:off x="930233" y="250167"/>
            <a:ext cx="1778515" cy="1537957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046350" y="555425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" name="Google Shape;97;p3"/>
          <p:cNvSpPr/>
          <p:nvPr/>
        </p:nvSpPr>
        <p:spPr>
          <a:xfrm rot="-1194708">
            <a:off x="3202271" y="4885309"/>
            <a:ext cx="1626963" cy="1626963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7384532" y="2917490"/>
            <a:ext cx="6346461" cy="4226183"/>
            <a:chOff x="6859479" y="3505471"/>
            <a:chExt cx="5623304" cy="3744624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00" name="Google Shape;100;p3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" name="Google Shape;108;p3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09" name="Google Shape;109;p3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1" name="Google Shape;121;p3"/>
          <p:cNvSpPr/>
          <p:nvPr/>
        </p:nvSpPr>
        <p:spPr>
          <a:xfrm>
            <a:off x="646950" y="1342800"/>
            <a:ext cx="10902600" cy="4172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896925" y="4351250"/>
            <a:ext cx="10390800" cy="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797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5450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797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5450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 rot="10800000" flipH="1">
            <a:off x="6106743" y="236636"/>
            <a:ext cx="3763929" cy="871748"/>
            <a:chOff x="259218" y="5759273"/>
            <a:chExt cx="3763929" cy="871748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" name="Google Shape;130;p3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31" name="Google Shape;131;p3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5" name="Google Shape;135;p3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3348200" y="1536575"/>
            <a:ext cx="7939500" cy="28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 rot="-1195003">
            <a:off x="7586378" y="217390"/>
            <a:ext cx="1548200" cy="1548200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0" name="Google Shape;140;p4"/>
          <p:cNvSpPr/>
          <p:nvPr/>
        </p:nvSpPr>
        <p:spPr>
          <a:xfrm rot="2372297">
            <a:off x="4182815" y="-96568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" name="Google Shape;141;p4"/>
          <p:cNvSpPr/>
          <p:nvPr/>
        </p:nvSpPr>
        <p:spPr>
          <a:xfrm rot="2333778">
            <a:off x="474233" y="404962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143" name="Google Shape;143;p4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44" name="Google Shape;144;p4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4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4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4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4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4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" name="Google Shape;152;p4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53" name="Google Shape;153;p4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4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4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4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4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4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4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4"/>
          <p:cNvSpPr/>
          <p:nvPr/>
        </p:nvSpPr>
        <p:spPr>
          <a:xfrm>
            <a:off x="3896675" y="1276600"/>
            <a:ext cx="69867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3896675" y="1124200"/>
            <a:ext cx="68343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3691900" y="971800"/>
            <a:ext cx="68865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200825" y="819400"/>
            <a:ext cx="9225300" cy="5354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9964044" y="311310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"/>
          <p:cNvGrpSpPr/>
          <p:nvPr/>
        </p:nvGrpSpPr>
        <p:grpSpPr>
          <a:xfrm>
            <a:off x="259218" y="5911673"/>
            <a:ext cx="3763929" cy="871748"/>
            <a:chOff x="259218" y="5759273"/>
            <a:chExt cx="3763929" cy="871748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3" name="Google Shape;173;p4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74" name="Google Shape;174;p4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8" name="Google Shape;178;p4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1555725" y="2183826"/>
            <a:ext cx="8515500" cy="352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/>
          <p:nvPr/>
        </p:nvSpPr>
        <p:spPr>
          <a:xfrm rot="-1228612">
            <a:off x="1157473" y="5005979"/>
            <a:ext cx="1778582" cy="1538133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0" y="2899700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5" name="Google Shape;185;p5"/>
          <p:cNvSpPr/>
          <p:nvPr/>
        </p:nvSpPr>
        <p:spPr>
          <a:xfrm rot="-1195117">
            <a:off x="3702679" y="5040324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6" name="Google Shape;186;p5"/>
          <p:cNvSpPr/>
          <p:nvPr/>
        </p:nvSpPr>
        <p:spPr>
          <a:xfrm rot="-1195117">
            <a:off x="7146779" y="173624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6736129" y="3170484"/>
            <a:ext cx="5623304" cy="3744624"/>
            <a:chOff x="6859479" y="3505471"/>
            <a:chExt cx="5623304" cy="3744624"/>
          </a:xfrm>
        </p:grpSpPr>
        <p:grpSp>
          <p:nvGrpSpPr>
            <p:cNvPr id="188" name="Google Shape;188;p5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89" name="Google Shape;189;p5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5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5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5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5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5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5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98" name="Google Shape;198;p5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5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5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5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5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5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5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5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5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5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5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5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0" name="Google Shape;210;p5"/>
          <p:cNvSpPr/>
          <p:nvPr/>
        </p:nvSpPr>
        <p:spPr>
          <a:xfrm>
            <a:off x="415600" y="476700"/>
            <a:ext cx="11360700" cy="59046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1205840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2"/>
          </p:nvPr>
        </p:nvSpPr>
        <p:spPr>
          <a:xfrm>
            <a:off x="4542768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body" idx="3"/>
          </p:nvPr>
        </p:nvSpPr>
        <p:spPr>
          <a:xfrm>
            <a:off x="7879717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body" idx="4"/>
          </p:nvPr>
        </p:nvSpPr>
        <p:spPr>
          <a:xfrm>
            <a:off x="1205786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body" idx="5"/>
          </p:nvPr>
        </p:nvSpPr>
        <p:spPr>
          <a:xfrm>
            <a:off x="4542714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body" idx="6"/>
          </p:nvPr>
        </p:nvSpPr>
        <p:spPr>
          <a:xfrm>
            <a:off x="7879663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/>
          <p:nvPr/>
        </p:nvSpPr>
        <p:spPr>
          <a:xfrm>
            <a:off x="10591369" y="10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5"/>
          <p:cNvGrpSpPr/>
          <p:nvPr/>
        </p:nvGrpSpPr>
        <p:grpSpPr>
          <a:xfrm>
            <a:off x="76193" y="62898"/>
            <a:ext cx="3763929" cy="871748"/>
            <a:chOff x="259218" y="5759273"/>
            <a:chExt cx="3763929" cy="871748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2" name="Google Shape;222;p5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223" name="Google Shape;223;p5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7" name="Google Shape;227;p5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9"/>
          <p:cNvGrpSpPr/>
          <p:nvPr/>
        </p:nvGrpSpPr>
        <p:grpSpPr>
          <a:xfrm>
            <a:off x="8641129" y="3627684"/>
            <a:ext cx="5623304" cy="3744624"/>
            <a:chOff x="6859479" y="3505471"/>
            <a:chExt cx="5623304" cy="3744624"/>
          </a:xfrm>
        </p:grpSpPr>
        <p:grpSp>
          <p:nvGrpSpPr>
            <p:cNvPr id="412" name="Google Shape;412;p9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13" name="Google Shape;413;p9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1" name="Google Shape;421;p9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422" name="Google Shape;422;p9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4" name="Google Shape;434;p9"/>
          <p:cNvGrpSpPr/>
          <p:nvPr/>
        </p:nvGrpSpPr>
        <p:grpSpPr>
          <a:xfrm>
            <a:off x="-664596" y="-217066"/>
            <a:ext cx="5623304" cy="3744624"/>
            <a:chOff x="6859479" y="3505471"/>
            <a:chExt cx="5623304" cy="3744624"/>
          </a:xfrm>
        </p:grpSpPr>
        <p:grpSp>
          <p:nvGrpSpPr>
            <p:cNvPr id="435" name="Google Shape;435;p9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36" name="Google Shape;436;p9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9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9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9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9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9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4" name="Google Shape;444;p9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9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9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9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9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9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9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9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9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9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9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9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7" name="Google Shape;457;p9"/>
          <p:cNvSpPr txBox="1">
            <a:spLocks noGrp="1"/>
          </p:cNvSpPr>
          <p:nvPr>
            <p:ph type="title"/>
          </p:nvPr>
        </p:nvSpPr>
        <p:spPr>
          <a:xfrm>
            <a:off x="766950" y="679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body" idx="1"/>
          </p:nvPr>
        </p:nvSpPr>
        <p:spPr>
          <a:xfrm>
            <a:off x="9345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2"/>
          </p:nvPr>
        </p:nvSpPr>
        <p:spPr>
          <a:xfrm>
            <a:off x="934500" y="5164486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3"/>
          </p:nvPr>
        </p:nvSpPr>
        <p:spPr>
          <a:xfrm>
            <a:off x="4522350" y="3451375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subTitle" idx="4"/>
          </p:nvPr>
        </p:nvSpPr>
        <p:spPr>
          <a:xfrm>
            <a:off x="4522350" y="5164491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9"/>
          <p:cNvSpPr txBox="1">
            <a:spLocks noGrp="1"/>
          </p:cNvSpPr>
          <p:nvPr>
            <p:ph type="body" idx="5"/>
          </p:nvPr>
        </p:nvSpPr>
        <p:spPr>
          <a:xfrm>
            <a:off x="81102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4" name="Google Shape;464;p9"/>
          <p:cNvSpPr txBox="1">
            <a:spLocks noGrp="1"/>
          </p:cNvSpPr>
          <p:nvPr>
            <p:ph type="subTitle" idx="6"/>
          </p:nvPr>
        </p:nvSpPr>
        <p:spPr>
          <a:xfrm>
            <a:off x="8110200" y="5164486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"/>
          <p:cNvSpPr/>
          <p:nvPr/>
        </p:nvSpPr>
        <p:spPr>
          <a:xfrm rot="-1195117">
            <a:off x="5030654" y="374999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6" name="Google Shape;566;p12"/>
          <p:cNvSpPr/>
          <p:nvPr/>
        </p:nvSpPr>
        <p:spPr>
          <a:xfrm rot="-7723664">
            <a:off x="5206735" y="5248312"/>
            <a:ext cx="1778555" cy="1537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67" name="Google Shape;567;p12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568" name="Google Shape;568;p1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569" name="Google Shape;569;p1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578" name="Google Shape;578;p1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1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1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90" name="Google Shape;590;p12"/>
          <p:cNvSpPr/>
          <p:nvPr/>
        </p:nvSpPr>
        <p:spPr>
          <a:xfrm rot="2333778">
            <a:off x="2367308" y="26742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1" name="Google Shape;591;p12"/>
          <p:cNvSpPr/>
          <p:nvPr/>
        </p:nvSpPr>
        <p:spPr>
          <a:xfrm>
            <a:off x="8014794" y="1793752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2" name="Google Shape;592;p12"/>
          <p:cNvSpPr/>
          <p:nvPr/>
        </p:nvSpPr>
        <p:spPr>
          <a:xfrm>
            <a:off x="417075" y="1410825"/>
            <a:ext cx="68886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7887151" y="1666110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4" name="Google Shape;594;p12"/>
          <p:cNvSpPr/>
          <p:nvPr/>
        </p:nvSpPr>
        <p:spPr>
          <a:xfrm>
            <a:off x="7759509" y="1538467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95" name="Google Shape;595;p12"/>
          <p:cNvGrpSpPr/>
          <p:nvPr/>
        </p:nvGrpSpPr>
        <p:grpSpPr>
          <a:xfrm rot="10800000" flipH="1">
            <a:off x="7647868" y="339548"/>
            <a:ext cx="3763929" cy="871748"/>
            <a:chOff x="259218" y="5759273"/>
            <a:chExt cx="3763929" cy="871748"/>
          </a:xfrm>
        </p:grpSpPr>
        <p:grpSp>
          <p:nvGrpSpPr>
            <p:cNvPr id="596" name="Google Shape;596;p1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597" name="Google Shape;597;p1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8" name="Google Shape;598;p1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599" name="Google Shape;599;p1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03" name="Google Shape;603;p1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p12"/>
          <p:cNvSpPr/>
          <p:nvPr/>
        </p:nvSpPr>
        <p:spPr>
          <a:xfrm>
            <a:off x="7631866" y="1410825"/>
            <a:ext cx="3795900" cy="42264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05" name="Google Shape;605;p12"/>
          <p:cNvSpPr txBox="1">
            <a:spLocks noGrp="1"/>
          </p:cNvSpPr>
          <p:nvPr>
            <p:ph type="title"/>
          </p:nvPr>
        </p:nvSpPr>
        <p:spPr>
          <a:xfrm>
            <a:off x="981863" y="1704200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06" name="Google Shape;606;p12"/>
          <p:cNvSpPr txBox="1">
            <a:spLocks noGrp="1"/>
          </p:cNvSpPr>
          <p:nvPr>
            <p:ph type="body" idx="1"/>
          </p:nvPr>
        </p:nvSpPr>
        <p:spPr>
          <a:xfrm>
            <a:off x="981863" y="2990350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607" name="Google Shape;60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12"/>
          <p:cNvSpPr>
            <a:spLocks noGrp="1"/>
          </p:cNvSpPr>
          <p:nvPr>
            <p:ph type="pic" idx="2"/>
          </p:nvPr>
        </p:nvSpPr>
        <p:spPr>
          <a:xfrm>
            <a:off x="7631875" y="1410825"/>
            <a:ext cx="3763800" cy="422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6"/>
          <p:cNvSpPr/>
          <p:nvPr/>
        </p:nvSpPr>
        <p:spPr>
          <a:xfrm rot="6735369">
            <a:off x="10202577" y="604653"/>
            <a:ext cx="1726742" cy="1726742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45" name="Google Shape;745;p16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746" name="Google Shape;746;p16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747" name="Google Shape;747;p16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6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6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6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6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6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6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6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5" name="Google Shape;755;p16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756" name="Google Shape;756;p16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6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6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6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6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6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6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6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6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6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6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6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8" name="Google Shape;768;p16"/>
          <p:cNvSpPr/>
          <p:nvPr/>
        </p:nvSpPr>
        <p:spPr>
          <a:xfrm rot="1374604">
            <a:off x="688243" y="-1337031"/>
            <a:ext cx="12050084" cy="9500886"/>
          </a:xfrm>
          <a:prstGeom prst="irregularSeal2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16"/>
          <p:cNvGrpSpPr/>
          <p:nvPr/>
        </p:nvGrpSpPr>
        <p:grpSpPr>
          <a:xfrm rot="368778" flipH="1">
            <a:off x="-150283" y="4070046"/>
            <a:ext cx="2509647" cy="3551588"/>
            <a:chOff x="10142803" y="4525505"/>
            <a:chExt cx="1314589" cy="1860372"/>
          </a:xfrm>
        </p:grpSpPr>
        <p:sp>
          <p:nvSpPr>
            <p:cNvPr id="770" name="Google Shape;770;p16"/>
            <p:cNvSpPr/>
            <p:nvPr/>
          </p:nvSpPr>
          <p:spPr>
            <a:xfrm>
              <a:off x="10146356" y="4823267"/>
              <a:ext cx="1274150" cy="1562610"/>
            </a:xfrm>
            <a:custGeom>
              <a:avLst/>
              <a:gdLst/>
              <a:ahLst/>
              <a:cxnLst/>
              <a:rect l="l" t="t" r="r" b="b"/>
              <a:pathLst>
                <a:path w="196856" h="241423" extrusionOk="0">
                  <a:moveTo>
                    <a:pt x="79029" y="11204"/>
                  </a:moveTo>
                  <a:cubicBezTo>
                    <a:pt x="83603" y="1476"/>
                    <a:pt x="95181" y="-2718"/>
                    <a:pt x="104896" y="1844"/>
                  </a:cubicBezTo>
                  <a:lnTo>
                    <a:pt x="185656" y="39698"/>
                  </a:lnTo>
                  <a:cubicBezTo>
                    <a:pt x="195372" y="44265"/>
                    <a:pt x="199581" y="55850"/>
                    <a:pt x="195007" y="65582"/>
                  </a:cubicBezTo>
                  <a:lnTo>
                    <a:pt x="117810" y="230219"/>
                  </a:lnTo>
                  <a:cubicBezTo>
                    <a:pt x="113276" y="239951"/>
                    <a:pt x="101698" y="244141"/>
                    <a:pt x="91942" y="239579"/>
                  </a:cubicBezTo>
                  <a:lnTo>
                    <a:pt x="11223" y="201725"/>
                  </a:lnTo>
                  <a:cubicBezTo>
                    <a:pt x="1466" y="197162"/>
                    <a:pt x="-2703" y="185573"/>
                    <a:pt x="1831" y="175841"/>
                  </a:cubicBezTo>
                  <a:lnTo>
                    <a:pt x="79029" y="11204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10731929" y="4731937"/>
              <a:ext cx="712939" cy="404628"/>
            </a:xfrm>
            <a:custGeom>
              <a:avLst/>
              <a:gdLst/>
              <a:ahLst/>
              <a:cxnLst/>
              <a:rect l="l" t="t" r="r" b="b"/>
              <a:pathLst>
                <a:path w="110149" h="62515" extrusionOk="0">
                  <a:moveTo>
                    <a:pt x="0" y="9825"/>
                  </a:moveTo>
                  <a:lnTo>
                    <a:pt x="44934" y="0"/>
                  </a:lnTo>
                  <a:lnTo>
                    <a:pt x="90152" y="20666"/>
                  </a:lnTo>
                  <a:lnTo>
                    <a:pt x="110149" y="62515"/>
                  </a:lnTo>
                  <a:lnTo>
                    <a:pt x="0" y="9825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0698459" y="4787189"/>
              <a:ext cx="758933" cy="401780"/>
            </a:xfrm>
            <a:custGeom>
              <a:avLst/>
              <a:gdLst/>
              <a:ahLst/>
              <a:cxnLst/>
              <a:rect l="l" t="t" r="r" b="b"/>
              <a:pathLst>
                <a:path w="117255" h="62075" extrusionOk="0">
                  <a:moveTo>
                    <a:pt x="638" y="3850"/>
                  </a:moveTo>
                  <a:cubicBezTo>
                    <a:pt x="2217" y="506"/>
                    <a:pt x="6184" y="-935"/>
                    <a:pt x="9544" y="636"/>
                  </a:cubicBezTo>
                  <a:lnTo>
                    <a:pt x="113419" y="49334"/>
                  </a:lnTo>
                  <a:cubicBezTo>
                    <a:pt x="116739" y="50901"/>
                    <a:pt x="118196" y="54884"/>
                    <a:pt x="116617" y="58224"/>
                  </a:cubicBezTo>
                  <a:lnTo>
                    <a:pt x="116617" y="58224"/>
                  </a:lnTo>
                  <a:cubicBezTo>
                    <a:pt x="115038" y="61568"/>
                    <a:pt x="111071" y="63009"/>
                    <a:pt x="107711" y="61442"/>
                  </a:cubicBezTo>
                  <a:lnTo>
                    <a:pt x="3836" y="12739"/>
                  </a:lnTo>
                  <a:cubicBezTo>
                    <a:pt x="517" y="11173"/>
                    <a:pt x="-941" y="7194"/>
                    <a:pt x="638" y="3850"/>
                  </a:cubicBezTo>
                  <a:lnTo>
                    <a:pt x="638" y="3850"/>
                  </a:ln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3" name="Google Shape;773;p16"/>
            <p:cNvGrpSpPr/>
            <p:nvPr/>
          </p:nvGrpSpPr>
          <p:grpSpPr>
            <a:xfrm>
              <a:off x="10990563" y="4525505"/>
              <a:ext cx="385553" cy="379509"/>
              <a:chOff x="6091385" y="2363291"/>
              <a:chExt cx="59577" cy="58644"/>
            </a:xfrm>
          </p:grpSpPr>
          <p:sp>
            <p:nvSpPr>
              <p:cNvPr id="774" name="Google Shape;774;p16"/>
              <p:cNvSpPr/>
              <p:nvPr/>
            </p:nvSpPr>
            <p:spPr>
              <a:xfrm>
                <a:off x="6097849" y="2380035"/>
                <a:ext cx="51498" cy="28844"/>
              </a:xfrm>
              <a:custGeom>
                <a:avLst/>
                <a:gdLst/>
                <a:ahLst/>
                <a:cxnLst/>
                <a:rect l="l" t="t" r="r" b="b"/>
                <a:pathLst>
                  <a:path w="51498" h="28844" extrusionOk="0">
                    <a:moveTo>
                      <a:pt x="287" y="2432"/>
                    </a:moveTo>
                    <a:cubicBezTo>
                      <a:pt x="2351" y="-1993"/>
                      <a:pt x="15467" y="-212"/>
                      <a:pt x="29555" y="6411"/>
                    </a:cubicBezTo>
                    <a:cubicBezTo>
                      <a:pt x="43601" y="13030"/>
                      <a:pt x="53317" y="21988"/>
                      <a:pt x="51212" y="26413"/>
                    </a:cubicBezTo>
                    <a:cubicBezTo>
                      <a:pt x="49147" y="30837"/>
                      <a:pt x="36031" y="29056"/>
                      <a:pt x="21944" y="22433"/>
                    </a:cubicBezTo>
                    <a:cubicBezTo>
                      <a:pt x="7897" y="15815"/>
                      <a:pt x="-1818" y="6856"/>
                      <a:pt x="287" y="2432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5" name="Google Shape;775;p16"/>
              <p:cNvGrpSpPr/>
              <p:nvPr/>
            </p:nvGrpSpPr>
            <p:grpSpPr>
              <a:xfrm>
                <a:off x="6105260" y="2363291"/>
                <a:ext cx="45702" cy="43568"/>
                <a:chOff x="6105260" y="2363291"/>
                <a:chExt cx="45702" cy="43568"/>
              </a:xfrm>
            </p:grpSpPr>
            <p:sp>
              <p:nvSpPr>
                <p:cNvPr id="776" name="Google Shape;776;p16"/>
                <p:cNvSpPr/>
                <p:nvPr/>
              </p:nvSpPr>
              <p:spPr>
                <a:xfrm>
                  <a:off x="6105260" y="2364096"/>
                  <a:ext cx="45621" cy="4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1" h="42763" extrusionOk="0">
                      <a:moveTo>
                        <a:pt x="12751" y="0"/>
                      </a:moveTo>
                      <a:lnTo>
                        <a:pt x="45622" y="15695"/>
                      </a:lnTo>
                      <a:lnTo>
                        <a:pt x="33802" y="41360"/>
                      </a:lnTo>
                      <a:cubicBezTo>
                        <a:pt x="33802" y="41360"/>
                        <a:pt x="22143" y="44971"/>
                        <a:pt x="14249" y="40611"/>
                      </a:cubicBezTo>
                      <a:cubicBezTo>
                        <a:pt x="6639" y="36389"/>
                        <a:pt x="0" y="25390"/>
                        <a:pt x="0" y="25390"/>
                      </a:cubicBezTo>
                      <a:lnTo>
                        <a:pt x="127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6"/>
                <p:cNvSpPr/>
                <p:nvPr/>
              </p:nvSpPr>
              <p:spPr>
                <a:xfrm>
                  <a:off x="6118181" y="2363291"/>
                  <a:ext cx="32781" cy="1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1" h="16932" extrusionOk="0">
                      <a:moveTo>
                        <a:pt x="74" y="672"/>
                      </a:moveTo>
                      <a:cubicBezTo>
                        <a:pt x="964" y="-1150"/>
                        <a:pt x="8939" y="862"/>
                        <a:pt x="17967" y="5165"/>
                      </a:cubicBezTo>
                      <a:cubicBezTo>
                        <a:pt x="26994" y="9472"/>
                        <a:pt x="33592" y="14439"/>
                        <a:pt x="32701" y="16261"/>
                      </a:cubicBezTo>
                      <a:cubicBezTo>
                        <a:pt x="31851" y="18082"/>
                        <a:pt x="23836" y="16070"/>
                        <a:pt x="14809" y="11767"/>
                      </a:cubicBezTo>
                      <a:cubicBezTo>
                        <a:pt x="5822" y="7460"/>
                        <a:pt x="-776" y="2493"/>
                        <a:pt x="74" y="6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6"/>
                <p:cNvSpPr/>
                <p:nvPr/>
              </p:nvSpPr>
              <p:spPr>
                <a:xfrm>
                  <a:off x="6113540" y="2375139"/>
                  <a:ext cx="6714" cy="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4" h="9149" extrusionOk="0">
                      <a:moveTo>
                        <a:pt x="748" y="3324"/>
                      </a:moveTo>
                      <a:cubicBezTo>
                        <a:pt x="1881" y="895"/>
                        <a:pt x="3986" y="-514"/>
                        <a:pt x="5444" y="174"/>
                      </a:cubicBezTo>
                      <a:cubicBezTo>
                        <a:pt x="6901" y="867"/>
                        <a:pt x="7144" y="3397"/>
                        <a:pt x="5970" y="5826"/>
                      </a:cubicBezTo>
                      <a:cubicBezTo>
                        <a:pt x="4796" y="8255"/>
                        <a:pt x="2691" y="9663"/>
                        <a:pt x="1234" y="8975"/>
                      </a:cubicBezTo>
                      <a:cubicBezTo>
                        <a:pt x="-183" y="8283"/>
                        <a:pt x="-426" y="5757"/>
                        <a:pt x="748" y="33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79" name="Google Shape;779;p16"/>
              <p:cNvSpPr/>
              <p:nvPr/>
            </p:nvSpPr>
            <p:spPr>
              <a:xfrm>
                <a:off x="6091385" y="2387875"/>
                <a:ext cx="55003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0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0"/>
                      <a:pt x="192" y="8966"/>
                      <a:pt x="192" y="9258"/>
                    </a:cubicBezTo>
                    <a:cubicBezTo>
                      <a:pt x="152" y="13075"/>
                      <a:pt x="9382" y="20516"/>
                      <a:pt x="22538" y="26803"/>
                    </a:cubicBezTo>
                    <a:cubicBezTo>
                      <a:pt x="35654" y="33065"/>
                      <a:pt x="47232" y="35559"/>
                      <a:pt x="50227" y="33162"/>
                    </a:cubicBezTo>
                    <a:cubicBezTo>
                      <a:pt x="50429" y="33004"/>
                      <a:pt x="50915" y="33037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2"/>
                      <a:pt x="46462" y="25467"/>
                    </a:cubicBezTo>
                    <a:cubicBezTo>
                      <a:pt x="41159" y="24511"/>
                      <a:pt x="34116" y="22095"/>
                      <a:pt x="26546" y="18472"/>
                    </a:cubicBezTo>
                    <a:cubicBezTo>
                      <a:pt x="18976" y="14853"/>
                      <a:pt x="12741" y="10934"/>
                      <a:pt x="8653" y="7416"/>
                    </a:cubicBezTo>
                    <a:cubicBezTo>
                      <a:pt x="8612" y="7408"/>
                      <a:pt x="8612" y="7376"/>
                      <a:pt x="8572" y="7368"/>
                    </a:cubicBezTo>
                    <a:cubicBezTo>
                      <a:pt x="5090" y="4348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6094664" y="2381034"/>
                <a:ext cx="55003" cy="34062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2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4"/>
                      <a:pt x="192" y="8966"/>
                      <a:pt x="192" y="9258"/>
                    </a:cubicBezTo>
                    <a:cubicBezTo>
                      <a:pt x="111" y="13080"/>
                      <a:pt x="9381" y="20516"/>
                      <a:pt x="22538" y="26807"/>
                    </a:cubicBezTo>
                    <a:cubicBezTo>
                      <a:pt x="35654" y="33065"/>
                      <a:pt x="47231" y="35559"/>
                      <a:pt x="50227" y="33166"/>
                    </a:cubicBezTo>
                    <a:cubicBezTo>
                      <a:pt x="50429" y="33008"/>
                      <a:pt x="50875" y="33041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6"/>
                      <a:pt x="46422" y="25467"/>
                    </a:cubicBezTo>
                    <a:cubicBezTo>
                      <a:pt x="41159" y="24515"/>
                      <a:pt x="34115" y="22095"/>
                      <a:pt x="26505" y="18472"/>
                    </a:cubicBezTo>
                    <a:cubicBezTo>
                      <a:pt x="18935" y="14853"/>
                      <a:pt x="12741" y="10934"/>
                      <a:pt x="8652" y="7416"/>
                    </a:cubicBezTo>
                    <a:cubicBezTo>
                      <a:pt x="8612" y="7412"/>
                      <a:pt x="8612" y="7376"/>
                      <a:pt x="8572" y="7368"/>
                    </a:cubicBezTo>
                    <a:cubicBezTo>
                      <a:pt x="5090" y="4352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16"/>
            <p:cNvGrpSpPr/>
            <p:nvPr/>
          </p:nvGrpSpPr>
          <p:grpSpPr>
            <a:xfrm>
              <a:off x="10142803" y="4932194"/>
              <a:ext cx="1169238" cy="1451386"/>
              <a:chOff x="5960386" y="2426135"/>
              <a:chExt cx="180675" cy="224277"/>
            </a:xfrm>
          </p:grpSpPr>
          <p:sp>
            <p:nvSpPr>
              <p:cNvPr id="782" name="Google Shape;782;p16"/>
              <p:cNvSpPr/>
              <p:nvPr/>
            </p:nvSpPr>
            <p:spPr>
              <a:xfrm>
                <a:off x="5960386" y="2585278"/>
                <a:ext cx="117791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17791" h="65134" extrusionOk="0">
                    <a:moveTo>
                      <a:pt x="117792" y="53824"/>
                    </a:moveTo>
                    <a:cubicBezTo>
                      <a:pt x="104838" y="50164"/>
                      <a:pt x="85933" y="42760"/>
                      <a:pt x="58123" y="29823"/>
                    </a:cubicBezTo>
                    <a:cubicBezTo>
                      <a:pt x="31365" y="17391"/>
                      <a:pt x="12986" y="7526"/>
                      <a:pt x="1652" y="0"/>
                    </a:cubicBezTo>
                    <a:cubicBezTo>
                      <a:pt x="-2559" y="9626"/>
                      <a:pt x="1530" y="20921"/>
                      <a:pt x="11083" y="25410"/>
                    </a:cubicBezTo>
                    <a:lnTo>
                      <a:pt x="91843" y="63289"/>
                    </a:lnTo>
                    <a:cubicBezTo>
                      <a:pt x="101559" y="67851"/>
                      <a:pt x="113177" y="63669"/>
                      <a:pt x="117751" y="53937"/>
                    </a:cubicBezTo>
                    <a:lnTo>
                      <a:pt x="117792" y="53824"/>
                    </a:ln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5979711" y="2584547"/>
                <a:ext cx="1440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800" extrusionOk="0">
                    <a:moveTo>
                      <a:pt x="11796" y="14"/>
                    </a:moveTo>
                    <a:lnTo>
                      <a:pt x="2202" y="990"/>
                    </a:lnTo>
                    <a:cubicBezTo>
                      <a:pt x="907" y="1127"/>
                      <a:pt x="-146" y="2362"/>
                      <a:pt x="17" y="3698"/>
                    </a:cubicBezTo>
                    <a:cubicBezTo>
                      <a:pt x="138" y="5030"/>
                      <a:pt x="1393" y="5924"/>
                      <a:pt x="2728" y="5787"/>
                    </a:cubicBezTo>
                    <a:lnTo>
                      <a:pt x="12322" y="4811"/>
                    </a:lnTo>
                    <a:cubicBezTo>
                      <a:pt x="13618" y="4673"/>
                      <a:pt x="14549" y="3443"/>
                      <a:pt x="14387" y="2107"/>
                    </a:cubicBezTo>
                    <a:cubicBezTo>
                      <a:pt x="14266" y="775"/>
                      <a:pt x="13132" y="-124"/>
                      <a:pt x="11796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6006920" y="2602417"/>
                <a:ext cx="14433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795" extrusionOk="0">
                    <a:moveTo>
                      <a:pt x="11710" y="13"/>
                    </a:moveTo>
                    <a:lnTo>
                      <a:pt x="2116" y="985"/>
                    </a:lnTo>
                    <a:cubicBezTo>
                      <a:pt x="780" y="1126"/>
                      <a:pt x="-110" y="2357"/>
                      <a:pt x="11" y="3689"/>
                    </a:cubicBezTo>
                    <a:cubicBezTo>
                      <a:pt x="173" y="5025"/>
                      <a:pt x="1387" y="5919"/>
                      <a:pt x="2723" y="5782"/>
                    </a:cubicBezTo>
                    <a:lnTo>
                      <a:pt x="12318" y="4806"/>
                    </a:lnTo>
                    <a:cubicBezTo>
                      <a:pt x="13653" y="4669"/>
                      <a:pt x="14544" y="3563"/>
                      <a:pt x="14422" y="2227"/>
                    </a:cubicBezTo>
                    <a:cubicBezTo>
                      <a:pt x="14261" y="896"/>
                      <a:pt x="13046" y="-128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6034806" y="261494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0"/>
                    </a:cubicBezTo>
                    <a:lnTo>
                      <a:pt x="12323" y="4939"/>
                    </a:lnTo>
                    <a:cubicBezTo>
                      <a:pt x="13659" y="4797"/>
                      <a:pt x="14671" y="3562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6"/>
              <p:cNvSpPr/>
              <p:nvPr/>
            </p:nvSpPr>
            <p:spPr>
              <a:xfrm>
                <a:off x="6031872" y="244245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6"/>
                    </a:cubicBezTo>
                    <a:lnTo>
                      <a:pt x="2303" y="12337"/>
                    </a:lnTo>
                    <a:cubicBezTo>
                      <a:pt x="2627" y="13641"/>
                      <a:pt x="3963" y="14491"/>
                      <a:pt x="5258" y="14171"/>
                    </a:cubicBezTo>
                    <a:cubicBezTo>
                      <a:pt x="6554" y="13851"/>
                      <a:pt x="7404" y="12519"/>
                      <a:pt x="7080" y="11220"/>
                    </a:cubicBezTo>
                    <a:lnTo>
                      <a:pt x="4732" y="1780"/>
                    </a:lnTo>
                    <a:cubicBezTo>
                      <a:pt x="4408" y="480"/>
                      <a:pt x="3072" y="-245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6"/>
              <p:cNvSpPr/>
              <p:nvPr/>
            </p:nvSpPr>
            <p:spPr>
              <a:xfrm>
                <a:off x="6022453" y="2463426"/>
                <a:ext cx="7175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4" extrusionOk="0">
                    <a:moveTo>
                      <a:pt x="1804" y="68"/>
                    </a:moveTo>
                    <a:cubicBezTo>
                      <a:pt x="468" y="387"/>
                      <a:pt x="-220" y="1711"/>
                      <a:pt x="63" y="3015"/>
                    </a:cubicBezTo>
                    <a:lnTo>
                      <a:pt x="2330" y="12455"/>
                    </a:lnTo>
                    <a:cubicBezTo>
                      <a:pt x="2654" y="13759"/>
                      <a:pt x="3949" y="14479"/>
                      <a:pt x="5285" y="14159"/>
                    </a:cubicBezTo>
                    <a:cubicBezTo>
                      <a:pt x="6580" y="13839"/>
                      <a:pt x="7431" y="12512"/>
                      <a:pt x="7107" y="11208"/>
                    </a:cubicBezTo>
                    <a:lnTo>
                      <a:pt x="4718" y="1898"/>
                    </a:lnTo>
                    <a:cubicBezTo>
                      <a:pt x="4435" y="594"/>
                      <a:pt x="3099" y="-252"/>
                      <a:pt x="1804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6"/>
              <p:cNvSpPr/>
              <p:nvPr/>
            </p:nvSpPr>
            <p:spPr>
              <a:xfrm>
                <a:off x="6003670" y="2534192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04" y="75"/>
                    </a:moveTo>
                    <a:cubicBezTo>
                      <a:pt x="468" y="395"/>
                      <a:pt x="-220" y="1723"/>
                      <a:pt x="63" y="3026"/>
                    </a:cubicBezTo>
                    <a:lnTo>
                      <a:pt x="2330" y="12337"/>
                    </a:lnTo>
                    <a:cubicBezTo>
                      <a:pt x="2654" y="13641"/>
                      <a:pt x="3950" y="14491"/>
                      <a:pt x="5285" y="14171"/>
                    </a:cubicBezTo>
                    <a:cubicBezTo>
                      <a:pt x="6580" y="13851"/>
                      <a:pt x="7431" y="12519"/>
                      <a:pt x="7107" y="11220"/>
                    </a:cubicBezTo>
                    <a:lnTo>
                      <a:pt x="4718" y="1780"/>
                    </a:lnTo>
                    <a:cubicBezTo>
                      <a:pt x="4435" y="480"/>
                      <a:pt x="3099" y="-245"/>
                      <a:pt x="1804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6"/>
              <p:cNvSpPr/>
              <p:nvPr/>
            </p:nvSpPr>
            <p:spPr>
              <a:xfrm>
                <a:off x="5984752" y="2555081"/>
                <a:ext cx="7034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7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458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282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6"/>
              <p:cNvSpPr/>
              <p:nvPr/>
            </p:nvSpPr>
            <p:spPr>
              <a:xfrm>
                <a:off x="6004061" y="2584932"/>
                <a:ext cx="7149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7" extrusionOk="0">
                    <a:moveTo>
                      <a:pt x="1777" y="66"/>
                    </a:moveTo>
                    <a:cubicBezTo>
                      <a:pt x="482" y="386"/>
                      <a:pt x="-247" y="1714"/>
                      <a:pt x="77" y="3017"/>
                    </a:cubicBezTo>
                    <a:lnTo>
                      <a:pt x="2303" y="12457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404" y="12514"/>
                      <a:pt x="7080" y="11211"/>
                    </a:cubicBezTo>
                    <a:lnTo>
                      <a:pt x="4732" y="1900"/>
                    </a:lnTo>
                    <a:cubicBezTo>
                      <a:pt x="4408" y="596"/>
                      <a:pt x="307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6025354" y="259799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777" y="68"/>
                    </a:moveTo>
                    <a:cubicBezTo>
                      <a:pt x="482" y="387"/>
                      <a:pt x="-247" y="1715"/>
                      <a:pt x="77" y="3014"/>
                    </a:cubicBezTo>
                    <a:lnTo>
                      <a:pt x="2303" y="12455"/>
                    </a:lnTo>
                    <a:cubicBezTo>
                      <a:pt x="2627" y="13758"/>
                      <a:pt x="3963" y="14479"/>
                      <a:pt x="5258" y="14163"/>
                    </a:cubicBezTo>
                    <a:cubicBezTo>
                      <a:pt x="6554" y="13843"/>
                      <a:pt x="7404" y="12511"/>
                      <a:pt x="7080" y="11208"/>
                    </a:cubicBezTo>
                    <a:lnTo>
                      <a:pt x="4732" y="1897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6054590" y="258582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8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6068272" y="2583437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891" y="67"/>
                    </a:moveTo>
                    <a:cubicBezTo>
                      <a:pt x="595" y="387"/>
                      <a:pt x="-255" y="1719"/>
                      <a:pt x="69" y="3019"/>
                    </a:cubicBezTo>
                    <a:lnTo>
                      <a:pt x="2417" y="12459"/>
                    </a:lnTo>
                    <a:cubicBezTo>
                      <a:pt x="2741" y="13758"/>
                      <a:pt x="4077" y="14483"/>
                      <a:pt x="5372" y="14163"/>
                    </a:cubicBezTo>
                    <a:cubicBezTo>
                      <a:pt x="6668" y="13843"/>
                      <a:pt x="7396" y="12516"/>
                      <a:pt x="7072" y="11212"/>
                    </a:cubicBezTo>
                    <a:lnTo>
                      <a:pt x="4846" y="1901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>
                <a:off x="6063212" y="2565245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91" y="75"/>
                    </a:moveTo>
                    <a:cubicBezTo>
                      <a:pt x="595" y="395"/>
                      <a:pt x="-255" y="1727"/>
                      <a:pt x="69" y="3026"/>
                    </a:cubicBezTo>
                    <a:lnTo>
                      <a:pt x="2417" y="12337"/>
                    </a:lnTo>
                    <a:cubicBezTo>
                      <a:pt x="2741" y="13640"/>
                      <a:pt x="4077" y="14491"/>
                      <a:pt x="5372" y="14171"/>
                    </a:cubicBezTo>
                    <a:cubicBezTo>
                      <a:pt x="6708" y="13851"/>
                      <a:pt x="7396" y="12523"/>
                      <a:pt x="7113" y="11224"/>
                    </a:cubicBezTo>
                    <a:lnTo>
                      <a:pt x="4846" y="1783"/>
                    </a:lnTo>
                    <a:cubicBezTo>
                      <a:pt x="4522" y="480"/>
                      <a:pt x="3226" y="-245"/>
                      <a:pt x="1891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6069331" y="2618257"/>
                <a:ext cx="7175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6" extrusionOk="0">
                    <a:moveTo>
                      <a:pt x="1804" y="74"/>
                    </a:moveTo>
                    <a:cubicBezTo>
                      <a:pt x="468" y="394"/>
                      <a:pt x="-221" y="1721"/>
                      <a:pt x="63" y="3025"/>
                    </a:cubicBezTo>
                    <a:lnTo>
                      <a:pt x="2330" y="12336"/>
                    </a:lnTo>
                    <a:cubicBezTo>
                      <a:pt x="2653" y="13639"/>
                      <a:pt x="3949" y="14489"/>
                      <a:pt x="5285" y="14169"/>
                    </a:cubicBezTo>
                    <a:cubicBezTo>
                      <a:pt x="6581" y="13849"/>
                      <a:pt x="7430" y="12522"/>
                      <a:pt x="7107" y="11218"/>
                    </a:cubicBezTo>
                    <a:lnTo>
                      <a:pt x="4718" y="1782"/>
                    </a:lnTo>
                    <a:cubicBezTo>
                      <a:pt x="4435" y="479"/>
                      <a:pt x="3099" y="-242"/>
                      <a:pt x="1804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6052323" y="2610167"/>
                <a:ext cx="7175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26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57" y="12330"/>
                    </a:lnTo>
                    <a:cubicBezTo>
                      <a:pt x="2741" y="13633"/>
                      <a:pt x="4077" y="14479"/>
                      <a:pt x="5372" y="14159"/>
                    </a:cubicBezTo>
                    <a:cubicBezTo>
                      <a:pt x="6708" y="13839"/>
                      <a:pt x="739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5990467" y="253676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891" y="74"/>
                    </a:moveTo>
                    <a:cubicBezTo>
                      <a:pt x="595" y="394"/>
                      <a:pt x="-255" y="1726"/>
                      <a:pt x="69" y="3029"/>
                    </a:cubicBezTo>
                    <a:lnTo>
                      <a:pt x="2417" y="12340"/>
                    </a:lnTo>
                    <a:cubicBezTo>
                      <a:pt x="2741" y="13639"/>
                      <a:pt x="4077" y="14489"/>
                      <a:pt x="5372" y="14169"/>
                    </a:cubicBezTo>
                    <a:cubicBezTo>
                      <a:pt x="6667" y="13850"/>
                      <a:pt x="7396" y="12522"/>
                      <a:pt x="7073" y="11222"/>
                    </a:cubicBezTo>
                    <a:lnTo>
                      <a:pt x="4846" y="1782"/>
                    </a:lnTo>
                    <a:cubicBezTo>
                      <a:pt x="4522" y="479"/>
                      <a:pt x="3186" y="-242"/>
                      <a:pt x="1891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6048550" y="249839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67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459"/>
                    </a:lnTo>
                    <a:cubicBezTo>
                      <a:pt x="2627" y="13762"/>
                      <a:pt x="3963" y="14483"/>
                      <a:pt x="5258" y="14163"/>
                    </a:cubicBezTo>
                    <a:cubicBezTo>
                      <a:pt x="6554" y="13843"/>
                      <a:pt x="7404" y="12516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6083088" y="2532163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3"/>
                      <a:pt x="-255" y="1715"/>
                      <a:pt x="69" y="3019"/>
                    </a:cubicBezTo>
                    <a:lnTo>
                      <a:pt x="2458" y="12455"/>
                    </a:lnTo>
                    <a:cubicBezTo>
                      <a:pt x="2781" y="13759"/>
                      <a:pt x="4076" y="14479"/>
                      <a:pt x="5413" y="14159"/>
                    </a:cubicBezTo>
                    <a:cubicBezTo>
                      <a:pt x="6708" y="13840"/>
                      <a:pt x="7437" y="12516"/>
                      <a:pt x="7113" y="11212"/>
                    </a:cubicBezTo>
                    <a:lnTo>
                      <a:pt x="4846" y="1898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6124291" y="2495423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6077049" y="2550141"/>
                <a:ext cx="7148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63" y="14483"/>
                      <a:pt x="5258" y="14163"/>
                    </a:cubicBezTo>
                    <a:cubicBezTo>
                      <a:pt x="6553" y="13843"/>
                      <a:pt x="7404" y="12511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6088973" y="2574041"/>
                <a:ext cx="7174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226" extrusionOk="0">
                    <a:moveTo>
                      <a:pt x="1917" y="68"/>
                    </a:moveTo>
                    <a:cubicBezTo>
                      <a:pt x="621" y="388"/>
                      <a:pt x="-229" y="1715"/>
                      <a:pt x="55" y="3019"/>
                    </a:cubicBezTo>
                    <a:lnTo>
                      <a:pt x="2443" y="12330"/>
                    </a:lnTo>
                    <a:cubicBezTo>
                      <a:pt x="2767" y="13629"/>
                      <a:pt x="4062" y="14479"/>
                      <a:pt x="5398" y="14159"/>
                    </a:cubicBezTo>
                    <a:cubicBezTo>
                      <a:pt x="6694" y="13839"/>
                      <a:pt x="7422" y="12512"/>
                      <a:pt x="7098" y="11212"/>
                    </a:cubicBezTo>
                    <a:lnTo>
                      <a:pt x="4872" y="1897"/>
                    </a:lnTo>
                    <a:cubicBezTo>
                      <a:pt x="4548" y="594"/>
                      <a:pt x="3212" y="-252"/>
                      <a:pt x="191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6100083" y="2500269"/>
                <a:ext cx="7174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1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6110649" y="2474099"/>
                <a:ext cx="7035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54" y="13842"/>
                      <a:pt x="7283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6098626" y="2471499"/>
                <a:ext cx="7034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22" y="14483"/>
                      <a:pt x="5258" y="14163"/>
                    </a:cubicBezTo>
                    <a:cubicBezTo>
                      <a:pt x="6554" y="13843"/>
                      <a:pt x="7282" y="12515"/>
                      <a:pt x="6958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6067253" y="2469499"/>
                <a:ext cx="7174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7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2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6043255" y="2426135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4"/>
                      <a:pt x="-255" y="1715"/>
                      <a:pt x="69" y="3019"/>
                    </a:cubicBezTo>
                    <a:lnTo>
                      <a:pt x="2457" y="12455"/>
                    </a:lnTo>
                    <a:cubicBezTo>
                      <a:pt x="2781" y="13758"/>
                      <a:pt x="4076" y="14479"/>
                      <a:pt x="5412" y="14159"/>
                    </a:cubicBezTo>
                    <a:cubicBezTo>
                      <a:pt x="6708" y="13839"/>
                      <a:pt x="743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6120243" y="2461982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6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6085720" y="2446558"/>
                <a:ext cx="7189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116" extrusionOk="0">
                    <a:moveTo>
                      <a:pt x="1931" y="76"/>
                    </a:moveTo>
                    <a:cubicBezTo>
                      <a:pt x="595" y="395"/>
                      <a:pt x="-255" y="1598"/>
                      <a:pt x="69" y="2897"/>
                    </a:cubicBezTo>
                    <a:lnTo>
                      <a:pt x="2457" y="12337"/>
                    </a:lnTo>
                    <a:cubicBezTo>
                      <a:pt x="2781" y="13641"/>
                      <a:pt x="4076" y="14361"/>
                      <a:pt x="5413" y="14041"/>
                    </a:cubicBezTo>
                    <a:cubicBezTo>
                      <a:pt x="6708" y="13722"/>
                      <a:pt x="7437" y="12519"/>
                      <a:pt x="7113" y="11220"/>
                    </a:cubicBezTo>
                    <a:lnTo>
                      <a:pt x="4846" y="1780"/>
                    </a:lnTo>
                    <a:cubicBezTo>
                      <a:pt x="4562" y="476"/>
                      <a:pt x="3227" y="-244"/>
                      <a:pt x="1931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6101264" y="2523404"/>
                <a:ext cx="714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14238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3956" y="14483"/>
                      <a:pt x="5251" y="14163"/>
                    </a:cubicBezTo>
                    <a:cubicBezTo>
                      <a:pt x="6546" y="13843"/>
                      <a:pt x="7396" y="12516"/>
                      <a:pt x="7073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6009736" y="249319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7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4"/>
                      <a:pt x="3186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6032074" y="2475103"/>
                <a:ext cx="7176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94" y="13842"/>
                      <a:pt x="7404" y="12514"/>
                      <a:pt x="7120" y="11211"/>
                    </a:cubicBezTo>
                    <a:lnTo>
                      <a:pt x="4732" y="1900"/>
                    </a:lnTo>
                    <a:cubicBezTo>
                      <a:pt x="4408" y="597"/>
                      <a:pt x="311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6037418" y="2525970"/>
                <a:ext cx="7148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22" y="14361"/>
                      <a:pt x="5258" y="14041"/>
                    </a:cubicBezTo>
                    <a:cubicBezTo>
                      <a:pt x="6554" y="13722"/>
                      <a:pt x="7404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6022642" y="2561108"/>
                <a:ext cx="7148" cy="1422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27" extrusionOk="0">
                    <a:moveTo>
                      <a:pt x="1777" y="68"/>
                    </a:moveTo>
                    <a:cubicBezTo>
                      <a:pt x="481" y="387"/>
                      <a:pt x="-247" y="1711"/>
                      <a:pt x="77" y="3015"/>
                    </a:cubicBezTo>
                    <a:lnTo>
                      <a:pt x="2303" y="12329"/>
                    </a:lnTo>
                    <a:cubicBezTo>
                      <a:pt x="2627" y="13633"/>
                      <a:pt x="3963" y="14479"/>
                      <a:pt x="5258" y="14159"/>
                    </a:cubicBezTo>
                    <a:cubicBezTo>
                      <a:pt x="6554" y="13839"/>
                      <a:pt x="7404" y="12512"/>
                      <a:pt x="7080" y="11208"/>
                    </a:cubicBezTo>
                    <a:lnTo>
                      <a:pt x="4732" y="1897"/>
                    </a:lnTo>
                    <a:cubicBezTo>
                      <a:pt x="4408" y="594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6017075" y="2523859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6"/>
                      <a:pt x="-145" y="2360"/>
                      <a:pt x="17" y="3696"/>
                    </a:cubicBezTo>
                    <a:cubicBezTo>
                      <a:pt x="139" y="5028"/>
                      <a:pt x="1353" y="6052"/>
                      <a:pt x="2689" y="5911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6023995" y="251092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1114"/>
                    </a:lnTo>
                    <a:cubicBezTo>
                      <a:pt x="748" y="1255"/>
                      <a:pt x="-143" y="2360"/>
                      <a:pt x="19" y="3692"/>
                    </a:cubicBezTo>
                    <a:cubicBezTo>
                      <a:pt x="140" y="5028"/>
                      <a:pt x="1234" y="6052"/>
                      <a:pt x="2569" y="5911"/>
                    </a:cubicBezTo>
                    <a:lnTo>
                      <a:pt x="12163" y="4939"/>
                    </a:lnTo>
                    <a:cubicBezTo>
                      <a:pt x="13499" y="4797"/>
                      <a:pt x="14552" y="3567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6000154" y="2514750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5" y="2357"/>
                      <a:pt x="16" y="3693"/>
                    </a:cubicBezTo>
                    <a:cubicBezTo>
                      <a:pt x="138" y="5029"/>
                      <a:pt x="1393" y="6049"/>
                      <a:pt x="2729" y="5911"/>
                    </a:cubicBezTo>
                    <a:lnTo>
                      <a:pt x="12323" y="4936"/>
                    </a:lnTo>
                    <a:cubicBezTo>
                      <a:pt x="13659" y="4794"/>
                      <a:pt x="14550" y="3563"/>
                      <a:pt x="14387" y="2232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6021130" y="2496688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2"/>
                    </a:moveTo>
                    <a:lnTo>
                      <a:pt x="2236" y="988"/>
                    </a:lnTo>
                    <a:cubicBezTo>
                      <a:pt x="900" y="1126"/>
                      <a:pt x="-112" y="2360"/>
                      <a:pt x="10" y="3696"/>
                    </a:cubicBezTo>
                    <a:cubicBezTo>
                      <a:pt x="172" y="5028"/>
                      <a:pt x="1386" y="6052"/>
                      <a:pt x="2722" y="5910"/>
                    </a:cubicBezTo>
                    <a:lnTo>
                      <a:pt x="12316" y="4809"/>
                    </a:lnTo>
                    <a:cubicBezTo>
                      <a:pt x="13652" y="4672"/>
                      <a:pt x="14664" y="3567"/>
                      <a:pt x="14543" y="2231"/>
                    </a:cubicBezTo>
                    <a:cubicBezTo>
                      <a:pt x="14380" y="895"/>
                      <a:pt x="13166" y="-125"/>
                      <a:pt x="11831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6019788" y="2539395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2" y="4810"/>
                    </a:lnTo>
                    <a:cubicBezTo>
                      <a:pt x="13659" y="4669"/>
                      <a:pt x="14549" y="3563"/>
                      <a:pt x="14387" y="2232"/>
                    </a:cubicBezTo>
                    <a:cubicBezTo>
                      <a:pt x="14265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6029746" y="2548892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3" y="4810"/>
                    </a:lnTo>
                    <a:cubicBezTo>
                      <a:pt x="13659" y="4669"/>
                      <a:pt x="14549" y="3563"/>
                      <a:pt x="14387" y="2231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6052658" y="2540044"/>
                <a:ext cx="14405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2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5"/>
                      <a:pt x="-145" y="2360"/>
                      <a:pt x="17" y="3692"/>
                    </a:cubicBezTo>
                    <a:cubicBezTo>
                      <a:pt x="138" y="5028"/>
                      <a:pt x="1393" y="6048"/>
                      <a:pt x="2729" y="5910"/>
                    </a:cubicBezTo>
                    <a:lnTo>
                      <a:pt x="12283" y="4809"/>
                    </a:lnTo>
                    <a:cubicBezTo>
                      <a:pt x="13619" y="4672"/>
                      <a:pt x="14550" y="3567"/>
                      <a:pt x="14388" y="2231"/>
                    </a:cubicBezTo>
                    <a:cubicBezTo>
                      <a:pt x="14266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6044441" y="2480601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30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5"/>
                    </a:cubicBezTo>
                    <a:lnTo>
                      <a:pt x="12322" y="4939"/>
                    </a:lnTo>
                    <a:cubicBezTo>
                      <a:pt x="13659" y="4797"/>
                      <a:pt x="14549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6063028" y="2458295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72" y="5029"/>
                      <a:pt x="1386" y="6049"/>
                      <a:pt x="2722" y="5911"/>
                    </a:cubicBezTo>
                    <a:lnTo>
                      <a:pt x="12316" y="4936"/>
                    </a:lnTo>
                    <a:cubicBezTo>
                      <a:pt x="13652" y="4798"/>
                      <a:pt x="14664" y="3563"/>
                      <a:pt x="14543" y="2227"/>
                    </a:cubicBezTo>
                    <a:cubicBezTo>
                      <a:pt x="14421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6037195" y="2558204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1114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5"/>
                    </a:cubicBezTo>
                    <a:lnTo>
                      <a:pt x="12323" y="4939"/>
                    </a:lnTo>
                    <a:cubicBezTo>
                      <a:pt x="13659" y="4797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5998055" y="2556556"/>
                <a:ext cx="14432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33" y="5024"/>
                      <a:pt x="1266" y="6048"/>
                      <a:pt x="2602" y="5910"/>
                    </a:cubicBezTo>
                    <a:lnTo>
                      <a:pt x="12196" y="4935"/>
                    </a:lnTo>
                    <a:cubicBezTo>
                      <a:pt x="13532" y="4797"/>
                      <a:pt x="14544" y="3563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6055086" y="2526677"/>
                <a:ext cx="14407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22" extrusionOk="0">
                    <a:moveTo>
                      <a:pt x="11717" y="12"/>
                    </a:moveTo>
                    <a:lnTo>
                      <a:pt x="2123" y="1113"/>
                    </a:lnTo>
                    <a:cubicBezTo>
                      <a:pt x="787" y="1255"/>
                      <a:pt x="-144" y="2360"/>
                      <a:pt x="18" y="3692"/>
                    </a:cubicBezTo>
                    <a:cubicBezTo>
                      <a:pt x="140" y="5028"/>
                      <a:pt x="1395" y="6048"/>
                      <a:pt x="2730" y="5910"/>
                    </a:cubicBezTo>
                    <a:lnTo>
                      <a:pt x="12324" y="4935"/>
                    </a:lnTo>
                    <a:cubicBezTo>
                      <a:pt x="13660" y="4797"/>
                      <a:pt x="14551" y="3567"/>
                      <a:pt x="14389" y="2231"/>
                    </a:cubicBezTo>
                    <a:cubicBezTo>
                      <a:pt x="14268" y="899"/>
                      <a:pt x="13013" y="-125"/>
                      <a:pt x="1171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6079941" y="2518245"/>
                <a:ext cx="14400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5919" extrusionOk="0">
                    <a:moveTo>
                      <a:pt x="11678" y="12"/>
                    </a:moveTo>
                    <a:lnTo>
                      <a:pt x="2084" y="1113"/>
                    </a:lnTo>
                    <a:cubicBezTo>
                      <a:pt x="747" y="1251"/>
                      <a:pt x="-143" y="2356"/>
                      <a:pt x="19" y="3692"/>
                    </a:cubicBezTo>
                    <a:cubicBezTo>
                      <a:pt x="140" y="5024"/>
                      <a:pt x="1355" y="6048"/>
                      <a:pt x="2690" y="5906"/>
                    </a:cubicBezTo>
                    <a:lnTo>
                      <a:pt x="12284" y="4935"/>
                    </a:lnTo>
                    <a:cubicBezTo>
                      <a:pt x="13621" y="4793"/>
                      <a:pt x="14511" y="3562"/>
                      <a:pt x="14390" y="2231"/>
                    </a:cubicBezTo>
                    <a:cubicBezTo>
                      <a:pt x="14268" y="895"/>
                      <a:pt x="13013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6080515" y="2500089"/>
                <a:ext cx="14433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19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73" y="5024"/>
                      <a:pt x="1387" y="6048"/>
                      <a:pt x="2723" y="5907"/>
                    </a:cubicBezTo>
                    <a:lnTo>
                      <a:pt x="12317" y="4935"/>
                    </a:lnTo>
                    <a:cubicBezTo>
                      <a:pt x="13653" y="4793"/>
                      <a:pt x="14544" y="3563"/>
                      <a:pt x="14422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6108447" y="2501340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1"/>
                    </a:cubicBezTo>
                    <a:lnTo>
                      <a:pt x="12317" y="4935"/>
                    </a:lnTo>
                    <a:cubicBezTo>
                      <a:pt x="13653" y="4797"/>
                      <a:pt x="14544" y="3563"/>
                      <a:pt x="14423" y="2231"/>
                    </a:cubicBezTo>
                    <a:cubicBezTo>
                      <a:pt x="1430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6062420" y="2492827"/>
                <a:ext cx="14433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0"/>
                    </a:cubicBezTo>
                    <a:lnTo>
                      <a:pt x="12317" y="4935"/>
                    </a:lnTo>
                    <a:cubicBezTo>
                      <a:pt x="13653" y="4793"/>
                      <a:pt x="14544" y="3562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6067837" y="2508424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677" y="12"/>
                    </a:moveTo>
                    <a:lnTo>
                      <a:pt x="2123" y="1114"/>
                    </a:lnTo>
                    <a:cubicBezTo>
                      <a:pt x="787" y="1255"/>
                      <a:pt x="-144" y="2356"/>
                      <a:pt x="18" y="3692"/>
                    </a:cubicBezTo>
                    <a:cubicBezTo>
                      <a:pt x="139" y="5024"/>
                      <a:pt x="1273" y="6052"/>
                      <a:pt x="2609" y="5911"/>
                    </a:cubicBezTo>
                    <a:lnTo>
                      <a:pt x="12203" y="4935"/>
                    </a:lnTo>
                    <a:cubicBezTo>
                      <a:pt x="13539" y="4797"/>
                      <a:pt x="14551" y="3563"/>
                      <a:pt x="14389" y="2231"/>
                    </a:cubicBezTo>
                    <a:cubicBezTo>
                      <a:pt x="14267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6083100" y="2483783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1113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0"/>
                    </a:cubicBezTo>
                    <a:lnTo>
                      <a:pt x="12323" y="4939"/>
                    </a:lnTo>
                    <a:cubicBezTo>
                      <a:pt x="13659" y="4797"/>
                      <a:pt x="14550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6058979" y="2551326"/>
                <a:ext cx="14432" cy="5798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8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56"/>
                      <a:pt x="11" y="3692"/>
                    </a:cubicBezTo>
                    <a:cubicBezTo>
                      <a:pt x="173" y="5024"/>
                      <a:pt x="1266" y="5923"/>
                      <a:pt x="2602" y="5785"/>
                    </a:cubicBezTo>
                    <a:lnTo>
                      <a:pt x="12196" y="4809"/>
                    </a:lnTo>
                    <a:cubicBezTo>
                      <a:pt x="13532" y="4672"/>
                      <a:pt x="14544" y="3563"/>
                      <a:pt x="14423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6033720" y="2589915"/>
                <a:ext cx="1455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800" extrusionOk="0">
                    <a:moveTo>
                      <a:pt x="11831" y="14"/>
                    </a:moveTo>
                    <a:lnTo>
                      <a:pt x="2237" y="990"/>
                    </a:lnTo>
                    <a:cubicBezTo>
                      <a:pt x="900" y="1127"/>
                      <a:pt x="-112" y="2362"/>
                      <a:pt x="10" y="3698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664" y="3439"/>
                      <a:pt x="14543" y="2103"/>
                    </a:cubicBezTo>
                    <a:cubicBezTo>
                      <a:pt x="14381" y="771"/>
                      <a:pt x="13166" y="-124"/>
                      <a:pt x="11831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6060073" y="2608056"/>
                <a:ext cx="14432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5" extrusionOk="0">
                    <a:moveTo>
                      <a:pt x="11709" y="13"/>
                    </a:moveTo>
                    <a:lnTo>
                      <a:pt x="2237" y="985"/>
                    </a:lnTo>
                    <a:cubicBezTo>
                      <a:pt x="900" y="1122"/>
                      <a:pt x="-112" y="2357"/>
                      <a:pt x="10" y="3693"/>
                    </a:cubicBezTo>
                    <a:cubicBezTo>
                      <a:pt x="172" y="5025"/>
                      <a:pt x="1386" y="5919"/>
                      <a:pt x="2722" y="5782"/>
                    </a:cubicBezTo>
                    <a:lnTo>
                      <a:pt x="12316" y="4806"/>
                    </a:lnTo>
                    <a:cubicBezTo>
                      <a:pt x="13652" y="4669"/>
                      <a:pt x="14543" y="3563"/>
                      <a:pt x="14421" y="2227"/>
                    </a:cubicBezTo>
                    <a:cubicBezTo>
                      <a:pt x="14259" y="896"/>
                      <a:pt x="13045" y="-128"/>
                      <a:pt x="11709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6040958" y="2573688"/>
                <a:ext cx="14407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19" extrusionOk="0">
                    <a:moveTo>
                      <a:pt x="11677" y="12"/>
                    </a:moveTo>
                    <a:lnTo>
                      <a:pt x="2083" y="988"/>
                    </a:lnTo>
                    <a:cubicBezTo>
                      <a:pt x="787" y="1126"/>
                      <a:pt x="-144" y="2356"/>
                      <a:pt x="18" y="3692"/>
                    </a:cubicBezTo>
                    <a:cubicBezTo>
                      <a:pt x="139" y="5024"/>
                      <a:pt x="1395" y="6048"/>
                      <a:pt x="2730" y="5906"/>
                    </a:cubicBezTo>
                    <a:lnTo>
                      <a:pt x="12324" y="4935"/>
                    </a:lnTo>
                    <a:cubicBezTo>
                      <a:pt x="13660" y="4793"/>
                      <a:pt x="14551" y="3563"/>
                      <a:pt x="14389" y="2231"/>
                    </a:cubicBezTo>
                    <a:cubicBezTo>
                      <a:pt x="14268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6079342" y="2592688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830" y="14"/>
                    </a:moveTo>
                    <a:lnTo>
                      <a:pt x="2236" y="990"/>
                    </a:lnTo>
                    <a:cubicBezTo>
                      <a:pt x="900" y="1127"/>
                      <a:pt x="-112" y="2362"/>
                      <a:pt x="10" y="3694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543" y="3439"/>
                      <a:pt x="14421" y="2107"/>
                    </a:cubicBezTo>
                    <a:cubicBezTo>
                      <a:pt x="14259" y="771"/>
                      <a:pt x="13166" y="-124"/>
                      <a:pt x="1183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6089777" y="2561327"/>
                <a:ext cx="14406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801" extrusionOk="0">
                    <a:moveTo>
                      <a:pt x="11678" y="14"/>
                    </a:moveTo>
                    <a:lnTo>
                      <a:pt x="2083" y="989"/>
                    </a:lnTo>
                    <a:cubicBezTo>
                      <a:pt x="748" y="1127"/>
                      <a:pt x="-143" y="2362"/>
                      <a:pt x="19" y="3694"/>
                    </a:cubicBezTo>
                    <a:cubicBezTo>
                      <a:pt x="140" y="5029"/>
                      <a:pt x="1234" y="5928"/>
                      <a:pt x="2569" y="5786"/>
                    </a:cubicBezTo>
                    <a:lnTo>
                      <a:pt x="12163" y="4811"/>
                    </a:lnTo>
                    <a:cubicBezTo>
                      <a:pt x="13499" y="4673"/>
                      <a:pt x="14552" y="3438"/>
                      <a:pt x="14390" y="2107"/>
                    </a:cubicBezTo>
                    <a:cubicBezTo>
                      <a:pt x="14268" y="771"/>
                      <a:pt x="13014" y="-124"/>
                      <a:pt x="11678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6099900" y="2544018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797" y="13"/>
                    </a:moveTo>
                    <a:lnTo>
                      <a:pt x="2203" y="985"/>
                    </a:lnTo>
                    <a:cubicBezTo>
                      <a:pt x="867" y="1126"/>
                      <a:pt x="-145" y="2361"/>
                      <a:pt x="17" y="3693"/>
                    </a:cubicBezTo>
                    <a:cubicBezTo>
                      <a:pt x="139" y="5029"/>
                      <a:pt x="1393" y="6049"/>
                      <a:pt x="2689" y="5911"/>
                    </a:cubicBezTo>
                    <a:lnTo>
                      <a:pt x="12283" y="4810"/>
                    </a:lnTo>
                    <a:cubicBezTo>
                      <a:pt x="13619" y="4668"/>
                      <a:pt x="14550" y="3567"/>
                      <a:pt x="14388" y="2231"/>
                    </a:cubicBezTo>
                    <a:cubicBezTo>
                      <a:pt x="14266" y="895"/>
                      <a:pt x="13133" y="-129"/>
                      <a:pt x="1179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6113791" y="2515743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60"/>
                      <a:pt x="11" y="3692"/>
                    </a:cubicBezTo>
                    <a:cubicBezTo>
                      <a:pt x="173" y="5028"/>
                      <a:pt x="1387" y="6048"/>
                      <a:pt x="2723" y="5911"/>
                    </a:cubicBezTo>
                    <a:lnTo>
                      <a:pt x="12317" y="4809"/>
                    </a:lnTo>
                    <a:cubicBezTo>
                      <a:pt x="13653" y="4668"/>
                      <a:pt x="14544" y="3563"/>
                      <a:pt x="14422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6126536" y="248470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30"/>
                      <a:pt x="-145" y="2360"/>
                      <a:pt x="17" y="3696"/>
                    </a:cubicBezTo>
                    <a:cubicBezTo>
                      <a:pt x="138" y="5028"/>
                      <a:pt x="1353" y="6052"/>
                      <a:pt x="2688" y="5911"/>
                    </a:cubicBezTo>
                    <a:lnTo>
                      <a:pt x="12283" y="4809"/>
                    </a:lnTo>
                    <a:cubicBezTo>
                      <a:pt x="13619" y="4672"/>
                      <a:pt x="14671" y="3563"/>
                      <a:pt x="14509" y="2231"/>
                    </a:cubicBezTo>
                    <a:cubicBezTo>
                      <a:pt x="14388" y="895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6018371" y="2580881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4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939"/>
                    </a:lnTo>
                    <a:cubicBezTo>
                      <a:pt x="13618" y="4797"/>
                      <a:pt x="14671" y="3563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6000276" y="2570927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26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809"/>
                    </a:lnTo>
                    <a:cubicBezTo>
                      <a:pt x="13659" y="4672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5968990" y="2574355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31" y="5029"/>
                      <a:pt x="1386" y="6049"/>
                      <a:pt x="2722" y="5911"/>
                    </a:cubicBezTo>
                    <a:lnTo>
                      <a:pt x="12316" y="4810"/>
                    </a:lnTo>
                    <a:cubicBezTo>
                      <a:pt x="13652" y="4669"/>
                      <a:pt x="14543" y="3563"/>
                      <a:pt x="14421" y="2232"/>
                    </a:cubicBezTo>
                    <a:cubicBezTo>
                      <a:pt x="14259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6048043" y="2517024"/>
                <a:ext cx="14525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801" extrusionOk="0">
                    <a:moveTo>
                      <a:pt x="11797" y="15"/>
                    </a:moveTo>
                    <a:lnTo>
                      <a:pt x="2203" y="986"/>
                    </a:lnTo>
                    <a:cubicBezTo>
                      <a:pt x="867" y="1128"/>
                      <a:pt x="-145" y="2363"/>
                      <a:pt x="17" y="3694"/>
                    </a:cubicBezTo>
                    <a:cubicBezTo>
                      <a:pt x="138" y="5030"/>
                      <a:pt x="1353" y="5925"/>
                      <a:pt x="2688" y="5787"/>
                    </a:cubicBezTo>
                    <a:lnTo>
                      <a:pt x="12283" y="4812"/>
                    </a:lnTo>
                    <a:cubicBezTo>
                      <a:pt x="13619" y="4670"/>
                      <a:pt x="14671" y="3439"/>
                      <a:pt x="14509" y="2103"/>
                    </a:cubicBezTo>
                    <a:cubicBezTo>
                      <a:pt x="14388" y="772"/>
                      <a:pt x="13133" y="-127"/>
                      <a:pt x="11797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6040398" y="2464627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710" y="13"/>
                    </a:moveTo>
                    <a:lnTo>
                      <a:pt x="2116" y="1114"/>
                    </a:lnTo>
                    <a:cubicBezTo>
                      <a:pt x="780" y="1252"/>
                      <a:pt x="-110" y="2357"/>
                      <a:pt x="11" y="3689"/>
                    </a:cubicBezTo>
                    <a:cubicBezTo>
                      <a:pt x="173" y="5025"/>
                      <a:pt x="1266" y="6049"/>
                      <a:pt x="2602" y="5911"/>
                    </a:cubicBezTo>
                    <a:lnTo>
                      <a:pt x="12196" y="4936"/>
                    </a:lnTo>
                    <a:cubicBezTo>
                      <a:pt x="13532" y="4798"/>
                      <a:pt x="14544" y="3563"/>
                      <a:pt x="14422" y="2227"/>
                    </a:cubicBezTo>
                    <a:cubicBezTo>
                      <a:pt x="14261" y="895"/>
                      <a:pt x="13046" y="-129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6049021" y="2448615"/>
                <a:ext cx="14432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1" extrusionOk="0">
                    <a:moveTo>
                      <a:pt x="11710" y="15"/>
                    </a:moveTo>
                    <a:lnTo>
                      <a:pt x="2116" y="986"/>
                    </a:lnTo>
                    <a:cubicBezTo>
                      <a:pt x="780" y="1128"/>
                      <a:pt x="-110" y="2359"/>
                      <a:pt x="11" y="3691"/>
                    </a:cubicBezTo>
                    <a:cubicBezTo>
                      <a:pt x="173" y="5026"/>
                      <a:pt x="1266" y="5925"/>
                      <a:pt x="2602" y="5787"/>
                    </a:cubicBezTo>
                    <a:lnTo>
                      <a:pt x="12196" y="4812"/>
                    </a:lnTo>
                    <a:cubicBezTo>
                      <a:pt x="13532" y="4670"/>
                      <a:pt x="14544" y="3439"/>
                      <a:pt x="14422" y="2104"/>
                    </a:cubicBezTo>
                    <a:cubicBezTo>
                      <a:pt x="14261" y="768"/>
                      <a:pt x="13046" y="-127"/>
                      <a:pt x="11710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6079173" y="2466158"/>
                <a:ext cx="14406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2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867" y="1251"/>
                      <a:pt x="-145" y="2360"/>
                      <a:pt x="17" y="3692"/>
                    </a:cubicBezTo>
                    <a:cubicBezTo>
                      <a:pt x="139" y="5028"/>
                      <a:pt x="1353" y="6048"/>
                      <a:pt x="2689" y="5910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6098367" y="2454339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710" y="14"/>
                    </a:moveTo>
                    <a:lnTo>
                      <a:pt x="2116" y="989"/>
                    </a:lnTo>
                    <a:cubicBezTo>
                      <a:pt x="780" y="1127"/>
                      <a:pt x="-110" y="2358"/>
                      <a:pt x="11" y="3694"/>
                    </a:cubicBezTo>
                    <a:cubicBezTo>
                      <a:pt x="173" y="5025"/>
                      <a:pt x="1266" y="5924"/>
                      <a:pt x="2602" y="5786"/>
                    </a:cubicBezTo>
                    <a:lnTo>
                      <a:pt x="12196" y="4811"/>
                    </a:lnTo>
                    <a:cubicBezTo>
                      <a:pt x="13532" y="4673"/>
                      <a:pt x="14544" y="3439"/>
                      <a:pt x="14423" y="2103"/>
                    </a:cubicBezTo>
                    <a:cubicBezTo>
                      <a:pt x="14261" y="771"/>
                      <a:pt x="13046" y="-124"/>
                      <a:pt x="1171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6057878" y="243639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988"/>
                    </a:lnTo>
                    <a:cubicBezTo>
                      <a:pt x="748" y="1126"/>
                      <a:pt x="-143" y="2356"/>
                      <a:pt x="19" y="3692"/>
                    </a:cubicBezTo>
                    <a:cubicBezTo>
                      <a:pt x="140" y="5024"/>
                      <a:pt x="1234" y="6052"/>
                      <a:pt x="2569" y="5910"/>
                    </a:cubicBezTo>
                    <a:lnTo>
                      <a:pt x="12163" y="4939"/>
                    </a:lnTo>
                    <a:cubicBezTo>
                      <a:pt x="13499" y="4797"/>
                      <a:pt x="14552" y="3562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1" name="Google Shape;851;p16"/>
            <p:cNvSpPr/>
            <p:nvPr/>
          </p:nvSpPr>
          <p:spPr>
            <a:xfrm>
              <a:off x="10832141" y="4930091"/>
              <a:ext cx="565237" cy="1297393"/>
            </a:xfrm>
            <a:custGeom>
              <a:avLst/>
              <a:gdLst/>
              <a:ahLst/>
              <a:cxnLst/>
              <a:rect l="l" t="t" r="r" b="b"/>
              <a:pathLst>
                <a:path w="87329" h="200447" extrusionOk="0">
                  <a:moveTo>
                    <a:pt x="70740" y="445"/>
                  </a:moveTo>
                  <a:cubicBezTo>
                    <a:pt x="69364" y="-105"/>
                    <a:pt x="67745" y="-174"/>
                    <a:pt x="66287" y="401"/>
                  </a:cubicBezTo>
                  <a:cubicBezTo>
                    <a:pt x="63413" y="1542"/>
                    <a:pt x="62199" y="4761"/>
                    <a:pt x="63575" y="7582"/>
                  </a:cubicBezTo>
                  <a:lnTo>
                    <a:pt x="75234" y="31843"/>
                  </a:lnTo>
                  <a:lnTo>
                    <a:pt x="465" y="192416"/>
                  </a:lnTo>
                  <a:cubicBezTo>
                    <a:pt x="-790" y="195136"/>
                    <a:pt x="586" y="198504"/>
                    <a:pt x="3501" y="199868"/>
                  </a:cubicBezTo>
                  <a:cubicBezTo>
                    <a:pt x="6416" y="201232"/>
                    <a:pt x="9897" y="200103"/>
                    <a:pt x="11152" y="197383"/>
                  </a:cubicBezTo>
                  <a:lnTo>
                    <a:pt x="86852" y="34519"/>
                  </a:lnTo>
                  <a:cubicBezTo>
                    <a:pt x="87540" y="33102"/>
                    <a:pt x="87459" y="31503"/>
                    <a:pt x="86771" y="30033"/>
                  </a:cubicBezTo>
                  <a:lnTo>
                    <a:pt x="73979" y="3413"/>
                  </a:lnTo>
                  <a:cubicBezTo>
                    <a:pt x="73291" y="2000"/>
                    <a:pt x="72157" y="992"/>
                    <a:pt x="70740" y="445"/>
                  </a:cubicBezTo>
                  <a:close/>
                </a:path>
              </a:pathLst>
            </a:custGeom>
            <a:solidFill>
              <a:srgbClr val="FFFFFF">
                <a:alpha val="246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16"/>
          <p:cNvSpPr/>
          <p:nvPr/>
        </p:nvSpPr>
        <p:spPr>
          <a:xfrm rot="2372297">
            <a:off x="763965" y="-96580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3" name="Google Shape;853;p16"/>
          <p:cNvSpPr txBox="1">
            <a:spLocks noGrp="1"/>
          </p:cNvSpPr>
          <p:nvPr>
            <p:ph type="title"/>
          </p:nvPr>
        </p:nvSpPr>
        <p:spPr>
          <a:xfrm>
            <a:off x="1074436" y="147923"/>
            <a:ext cx="9801000" cy="629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hanti"/>
              <a:buChar char="●"/>
              <a:defRPr sz="25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●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●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2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"/>
          <p:cNvSpPr txBox="1">
            <a:spLocks noGrp="1"/>
          </p:cNvSpPr>
          <p:nvPr>
            <p:ph type="ctrTitle"/>
          </p:nvPr>
        </p:nvSpPr>
        <p:spPr>
          <a:xfrm>
            <a:off x="2394000" y="1467150"/>
            <a:ext cx="7404000" cy="33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990"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Центр </a:t>
            </a:r>
            <a:r>
              <a:rPr lang="ru-RU" sz="4400" dirty="0"/>
              <a:t>развития наставничества, благотворительности и добровольчества </a:t>
            </a:r>
            <a:r>
              <a:rPr lang="ru-RU" sz="5400" b="1" dirty="0"/>
              <a:t>"Кубанская семья</a:t>
            </a:r>
            <a:r>
              <a:rPr lang="ru-RU" sz="5400" b="1" dirty="0" smtClean="0"/>
              <a:t>"</a:t>
            </a:r>
            <a:endParaRPr sz="5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9" y="272101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06" y="1460308"/>
            <a:ext cx="3769858" cy="5656997"/>
          </a:xfrm>
          <a:prstGeom prst="rect">
            <a:avLst/>
          </a:prstGeom>
        </p:spPr>
      </p:pic>
      <p:sp>
        <p:nvSpPr>
          <p:cNvPr id="927" name="Google Shape;927;p22"/>
          <p:cNvSpPr txBox="1">
            <a:spLocks noGrp="1"/>
          </p:cNvSpPr>
          <p:nvPr>
            <p:ph type="title"/>
          </p:nvPr>
        </p:nvSpPr>
        <p:spPr>
          <a:xfrm>
            <a:off x="981863" y="1704200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Степанова Карина Магомедовна</a:t>
            </a:r>
            <a:endParaRPr sz="4000" dirty="0"/>
          </a:p>
        </p:txBody>
      </p:sp>
      <p:sp>
        <p:nvSpPr>
          <p:cNvPr id="928" name="Google Shape;928;p22"/>
          <p:cNvSpPr txBox="1">
            <a:spLocks noGrp="1"/>
          </p:cNvSpPr>
          <p:nvPr>
            <p:ph type="body" idx="1"/>
          </p:nvPr>
        </p:nvSpPr>
        <p:spPr>
          <a:xfrm>
            <a:off x="617369" y="2711900"/>
            <a:ext cx="6519564" cy="30154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dirty="0"/>
              <a:t>Волонтер с 2016 года. </a:t>
            </a:r>
          </a:p>
          <a:p>
            <a:pPr marL="0" lvl="0" indent="0">
              <a:buNone/>
            </a:pPr>
            <a:r>
              <a:rPr lang="ru-RU" dirty="0"/>
              <a:t>Награждена благодарственном письмом за участие в акции "</a:t>
            </a:r>
            <a:r>
              <a:rPr lang="ru-RU" dirty="0" err="1"/>
              <a:t>Мывместе</a:t>
            </a:r>
            <a:r>
              <a:rPr lang="ru-RU" dirty="0"/>
              <a:t>". </a:t>
            </a:r>
          </a:p>
          <a:p>
            <a:pPr marL="0" lvl="0" indent="0">
              <a:buNone/>
            </a:pPr>
            <a:r>
              <a:rPr lang="ru-RU" dirty="0" smtClean="0"/>
              <a:t>Активная </a:t>
            </a:r>
            <a:r>
              <a:rPr lang="ru-RU" dirty="0"/>
              <a:t>многодетная мама.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Руководитель </a:t>
            </a:r>
            <a:r>
              <a:rPr lang="ru-RU" dirty="0"/>
              <a:t>волонтерского отряда  Кубанская семья  и первичного отделения на базе НКО Движения первых. </a:t>
            </a:r>
          </a:p>
          <a:p>
            <a:pPr marL="0" lvl="0" indent="0">
              <a:buNone/>
            </a:pPr>
            <a:r>
              <a:rPr lang="ru-RU" dirty="0"/>
              <a:t>Автор таких проектов как: </a:t>
            </a:r>
            <a:r>
              <a:rPr lang="ru-RU" dirty="0" smtClean="0"/>
              <a:t>«Сундучок помощи» </a:t>
            </a:r>
            <a:r>
              <a:rPr lang="ru-RU" dirty="0"/>
              <a:t>- пункт приема и выдачи б/у вещей, семейного спортивного праздника </a:t>
            </a:r>
            <a:r>
              <a:rPr lang="ru-RU" dirty="0" smtClean="0"/>
              <a:t>«Семья </a:t>
            </a:r>
            <a:r>
              <a:rPr lang="ru-RU" dirty="0"/>
              <a:t>на </a:t>
            </a:r>
            <a:r>
              <a:rPr lang="ru-RU" dirty="0" smtClean="0"/>
              <a:t>спорте», </a:t>
            </a:r>
            <a:r>
              <a:rPr lang="ru-RU" dirty="0"/>
              <a:t>ежегодного конкурса многодетных мама </a:t>
            </a:r>
            <a:r>
              <a:rPr lang="ru-RU" dirty="0" smtClean="0"/>
              <a:t>«Леди Краснодар» </a:t>
            </a:r>
            <a:r>
              <a:rPr lang="ru-RU" dirty="0"/>
              <a:t>и фестиваля многодетных семей "Мы большая семья".</a:t>
            </a:r>
          </a:p>
          <a:p>
            <a:pPr marL="0" lvl="0" indent="0">
              <a:buNone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929" name="Google Shape;929;p22"/>
          <p:cNvSpPr/>
          <p:nvPr/>
        </p:nvSpPr>
        <p:spPr>
          <a:xfrm>
            <a:off x="617369" y="5241785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0" name="Google Shape;930;p22"/>
          <p:cNvGrpSpPr/>
          <p:nvPr/>
        </p:nvGrpSpPr>
        <p:grpSpPr>
          <a:xfrm rot="629895">
            <a:off x="10313055" y="4982350"/>
            <a:ext cx="1681238" cy="1603700"/>
            <a:chOff x="5319642" y="1382803"/>
            <a:chExt cx="791144" cy="754622"/>
          </a:xfrm>
        </p:grpSpPr>
        <p:grpSp>
          <p:nvGrpSpPr>
            <p:cNvPr id="931" name="Google Shape;931;p22"/>
            <p:cNvGrpSpPr/>
            <p:nvPr/>
          </p:nvGrpSpPr>
          <p:grpSpPr>
            <a:xfrm>
              <a:off x="5334920" y="1900548"/>
              <a:ext cx="225995" cy="200613"/>
              <a:chOff x="5535329" y="2260768"/>
              <a:chExt cx="77881" cy="69134"/>
            </a:xfrm>
          </p:grpSpPr>
          <p:sp>
            <p:nvSpPr>
              <p:cNvPr id="932" name="Google Shape;932;p22"/>
              <p:cNvSpPr/>
              <p:nvPr/>
            </p:nvSpPr>
            <p:spPr>
              <a:xfrm>
                <a:off x="5535329" y="2260768"/>
                <a:ext cx="44080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0" h="69134" extrusionOk="0">
                    <a:moveTo>
                      <a:pt x="37" y="36899"/>
                    </a:moveTo>
                    <a:cubicBezTo>
                      <a:pt x="846" y="56868"/>
                      <a:pt x="14529" y="72020"/>
                      <a:pt x="44080" y="68668"/>
                    </a:cubicBezTo>
                    <a:cubicBezTo>
                      <a:pt x="22261" y="68025"/>
                      <a:pt x="9307" y="52379"/>
                      <a:pt x="9226" y="35445"/>
                    </a:cubicBezTo>
                    <a:cubicBezTo>
                      <a:pt x="9023" y="595"/>
                      <a:pt x="43513" y="0"/>
                      <a:pt x="43513" y="0"/>
                    </a:cubicBezTo>
                    <a:cubicBezTo>
                      <a:pt x="43513" y="0"/>
                      <a:pt x="-1461" y="890"/>
                      <a:pt x="37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544514" y="2260768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3" y="0"/>
                      <a:pt x="68697" y="15375"/>
                      <a:pt x="68697" y="34340"/>
                    </a:cubicBezTo>
                    <a:cubicBezTo>
                      <a:pt x="68697" y="53310"/>
                      <a:pt x="53313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562528" y="2278928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5"/>
                    </a:moveTo>
                    <a:cubicBezTo>
                      <a:pt x="0" y="7493"/>
                      <a:pt x="7489" y="0"/>
                      <a:pt x="16719" y="0"/>
                    </a:cubicBezTo>
                    <a:cubicBezTo>
                      <a:pt x="25989" y="0"/>
                      <a:pt x="33478" y="7493"/>
                      <a:pt x="33478" y="16735"/>
                    </a:cubicBezTo>
                    <a:cubicBezTo>
                      <a:pt x="33478" y="25977"/>
                      <a:pt x="25989" y="33466"/>
                      <a:pt x="16719" y="33466"/>
                    </a:cubicBezTo>
                    <a:cubicBezTo>
                      <a:pt x="7489" y="33466"/>
                      <a:pt x="0" y="25977"/>
                      <a:pt x="0" y="167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5" name="Google Shape;935;p22"/>
            <p:cNvGrpSpPr/>
            <p:nvPr/>
          </p:nvGrpSpPr>
          <p:grpSpPr>
            <a:xfrm>
              <a:off x="5754518" y="1888755"/>
              <a:ext cx="225995" cy="200622"/>
              <a:chOff x="5679928" y="2256704"/>
              <a:chExt cx="77881" cy="69137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5679928" y="2256704"/>
                <a:ext cx="44120" cy="69137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69137" extrusionOk="0">
                    <a:moveTo>
                      <a:pt x="37" y="36899"/>
                    </a:moveTo>
                    <a:cubicBezTo>
                      <a:pt x="846" y="56868"/>
                      <a:pt x="14529" y="72020"/>
                      <a:pt x="44121" y="68672"/>
                    </a:cubicBezTo>
                    <a:cubicBezTo>
                      <a:pt x="22261" y="68025"/>
                      <a:pt x="9307" y="52379"/>
                      <a:pt x="9226" y="35445"/>
                    </a:cubicBezTo>
                    <a:cubicBezTo>
                      <a:pt x="9023" y="595"/>
                      <a:pt x="43554" y="0"/>
                      <a:pt x="43554" y="0"/>
                    </a:cubicBezTo>
                    <a:cubicBezTo>
                      <a:pt x="43554" y="0"/>
                      <a:pt x="-1461" y="891"/>
                      <a:pt x="37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689113" y="2256704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4"/>
                    </a:moveTo>
                    <a:cubicBezTo>
                      <a:pt x="0" y="15375"/>
                      <a:pt x="15383" y="0"/>
                      <a:pt x="34369" y="0"/>
                    </a:cubicBezTo>
                    <a:cubicBezTo>
                      <a:pt x="53314" y="0"/>
                      <a:pt x="68697" y="15375"/>
                      <a:pt x="68697" y="34344"/>
                    </a:cubicBezTo>
                    <a:cubicBezTo>
                      <a:pt x="68697" y="53310"/>
                      <a:pt x="53314" y="68684"/>
                      <a:pt x="34369" y="68684"/>
                    </a:cubicBezTo>
                    <a:cubicBezTo>
                      <a:pt x="15383" y="68684"/>
                      <a:pt x="0" y="53310"/>
                      <a:pt x="0" y="34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707127" y="2274864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5"/>
                    </a:moveTo>
                    <a:cubicBezTo>
                      <a:pt x="0" y="7493"/>
                      <a:pt x="7489" y="0"/>
                      <a:pt x="16719" y="0"/>
                    </a:cubicBezTo>
                    <a:cubicBezTo>
                      <a:pt x="25989" y="0"/>
                      <a:pt x="33478" y="7493"/>
                      <a:pt x="33478" y="16735"/>
                    </a:cubicBezTo>
                    <a:cubicBezTo>
                      <a:pt x="33478" y="25977"/>
                      <a:pt x="25989" y="33466"/>
                      <a:pt x="16719" y="33466"/>
                    </a:cubicBezTo>
                    <a:cubicBezTo>
                      <a:pt x="7489" y="33466"/>
                      <a:pt x="0" y="25977"/>
                      <a:pt x="0" y="167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9" name="Google Shape;939;p22"/>
            <p:cNvSpPr/>
            <p:nvPr/>
          </p:nvSpPr>
          <p:spPr>
            <a:xfrm>
              <a:off x="5319642" y="1382803"/>
              <a:ext cx="727738" cy="631837"/>
            </a:xfrm>
            <a:custGeom>
              <a:avLst/>
              <a:gdLst/>
              <a:ahLst/>
              <a:cxnLst/>
              <a:rect l="l" t="t" r="r" b="b"/>
              <a:pathLst>
                <a:path w="250728" h="217687" extrusionOk="0">
                  <a:moveTo>
                    <a:pt x="1780" y="213758"/>
                  </a:moveTo>
                  <a:cubicBezTo>
                    <a:pt x="1780" y="213758"/>
                    <a:pt x="-6195" y="175682"/>
                    <a:pt x="11616" y="161809"/>
                  </a:cubicBezTo>
                  <a:cubicBezTo>
                    <a:pt x="29469" y="147932"/>
                    <a:pt x="70314" y="119032"/>
                    <a:pt x="86831" y="98634"/>
                  </a:cubicBezTo>
                  <a:cubicBezTo>
                    <a:pt x="114156" y="64929"/>
                    <a:pt x="108691" y="58480"/>
                    <a:pt x="109662" y="34685"/>
                  </a:cubicBezTo>
                  <a:cubicBezTo>
                    <a:pt x="110958" y="3956"/>
                    <a:pt x="133101" y="1163"/>
                    <a:pt x="160669" y="216"/>
                  </a:cubicBezTo>
                  <a:cubicBezTo>
                    <a:pt x="188236" y="-736"/>
                    <a:pt x="207141" y="1770"/>
                    <a:pt x="207141" y="1770"/>
                  </a:cubicBezTo>
                  <a:lnTo>
                    <a:pt x="209327" y="12692"/>
                  </a:lnTo>
                  <a:lnTo>
                    <a:pt x="220824" y="12575"/>
                  </a:lnTo>
                  <a:cubicBezTo>
                    <a:pt x="220824" y="12575"/>
                    <a:pt x="228232" y="34487"/>
                    <a:pt x="231470" y="49761"/>
                  </a:cubicBezTo>
                  <a:cubicBezTo>
                    <a:pt x="233940" y="61601"/>
                    <a:pt x="234102" y="79899"/>
                    <a:pt x="234102" y="79899"/>
                  </a:cubicBezTo>
                  <a:cubicBezTo>
                    <a:pt x="234102" y="79899"/>
                    <a:pt x="244748" y="84004"/>
                    <a:pt x="248634" y="104714"/>
                  </a:cubicBezTo>
                  <a:cubicBezTo>
                    <a:pt x="252520" y="125428"/>
                    <a:pt x="249809" y="188971"/>
                    <a:pt x="249809" y="188971"/>
                  </a:cubicBezTo>
                  <a:cubicBezTo>
                    <a:pt x="249809" y="188971"/>
                    <a:pt x="206574" y="206965"/>
                    <a:pt x="181719" y="204071"/>
                  </a:cubicBezTo>
                  <a:cubicBezTo>
                    <a:pt x="143586" y="199634"/>
                    <a:pt x="111565" y="215386"/>
                    <a:pt x="92013" y="217284"/>
                  </a:cubicBezTo>
                  <a:cubicBezTo>
                    <a:pt x="72500" y="219183"/>
                    <a:pt x="1780" y="213758"/>
                    <a:pt x="1780" y="213758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5319703" y="1421325"/>
              <a:ext cx="727515" cy="593059"/>
            </a:xfrm>
            <a:custGeom>
              <a:avLst/>
              <a:gdLst/>
              <a:ahLst/>
              <a:cxnLst/>
              <a:rect l="l" t="t" r="r" b="b"/>
              <a:pathLst>
                <a:path w="250651" h="204327" extrusionOk="0">
                  <a:moveTo>
                    <a:pt x="221005" y="0"/>
                  </a:moveTo>
                  <a:cubicBezTo>
                    <a:pt x="194530" y="1583"/>
                    <a:pt x="146357" y="-6902"/>
                    <a:pt x="141418" y="23244"/>
                  </a:cubicBezTo>
                  <a:cubicBezTo>
                    <a:pt x="137492" y="47472"/>
                    <a:pt x="141823" y="59613"/>
                    <a:pt x="119235" y="87423"/>
                  </a:cubicBezTo>
                  <a:cubicBezTo>
                    <a:pt x="88752" y="124909"/>
                    <a:pt x="37665" y="132738"/>
                    <a:pt x="37665" y="132738"/>
                  </a:cubicBezTo>
                  <a:lnTo>
                    <a:pt x="28799" y="136325"/>
                  </a:lnTo>
                  <a:cubicBezTo>
                    <a:pt x="23011" y="140361"/>
                    <a:pt x="15481" y="145579"/>
                    <a:pt x="11595" y="148594"/>
                  </a:cubicBezTo>
                  <a:cubicBezTo>
                    <a:pt x="-6217" y="162472"/>
                    <a:pt x="1798" y="200520"/>
                    <a:pt x="1798" y="200520"/>
                  </a:cubicBezTo>
                  <a:cubicBezTo>
                    <a:pt x="1798" y="200520"/>
                    <a:pt x="72479" y="205815"/>
                    <a:pt x="92031" y="203916"/>
                  </a:cubicBezTo>
                  <a:cubicBezTo>
                    <a:pt x="111584" y="202018"/>
                    <a:pt x="143564" y="186448"/>
                    <a:pt x="181737" y="190889"/>
                  </a:cubicBezTo>
                  <a:cubicBezTo>
                    <a:pt x="206593" y="193784"/>
                    <a:pt x="249706" y="175786"/>
                    <a:pt x="249706" y="175786"/>
                  </a:cubicBezTo>
                  <a:cubicBezTo>
                    <a:pt x="249706" y="175786"/>
                    <a:pt x="252458" y="112101"/>
                    <a:pt x="248572" y="91386"/>
                  </a:cubicBezTo>
                  <a:cubicBezTo>
                    <a:pt x="244686" y="70672"/>
                    <a:pt x="234039" y="66652"/>
                    <a:pt x="234039" y="66652"/>
                  </a:cubicBezTo>
                  <a:cubicBezTo>
                    <a:pt x="234039" y="66652"/>
                    <a:pt x="233877" y="48282"/>
                    <a:pt x="231367" y="36441"/>
                  </a:cubicBezTo>
                  <a:cubicBezTo>
                    <a:pt x="228210" y="21475"/>
                    <a:pt x="221288" y="854"/>
                    <a:pt x="22100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5319703" y="1657227"/>
              <a:ext cx="691651" cy="357097"/>
            </a:xfrm>
            <a:custGeom>
              <a:avLst/>
              <a:gdLst/>
              <a:ahLst/>
              <a:cxnLst/>
              <a:rect l="l" t="t" r="r" b="b"/>
              <a:pathLst>
                <a:path w="238295" h="123031" extrusionOk="0">
                  <a:moveTo>
                    <a:pt x="219871" y="84"/>
                  </a:moveTo>
                  <a:cubicBezTo>
                    <a:pt x="216025" y="-231"/>
                    <a:pt x="211410" y="327"/>
                    <a:pt x="205905" y="1971"/>
                  </a:cubicBezTo>
                  <a:cubicBezTo>
                    <a:pt x="188943" y="7039"/>
                    <a:pt x="195461" y="49164"/>
                    <a:pt x="147369" y="68623"/>
                  </a:cubicBezTo>
                  <a:cubicBezTo>
                    <a:pt x="132958" y="74452"/>
                    <a:pt x="77782" y="81253"/>
                    <a:pt x="38029" y="75796"/>
                  </a:cubicBezTo>
                  <a:cubicBezTo>
                    <a:pt x="27626" y="74371"/>
                    <a:pt x="19731" y="70582"/>
                    <a:pt x="12931" y="66356"/>
                  </a:cubicBezTo>
                  <a:cubicBezTo>
                    <a:pt x="12566" y="66615"/>
                    <a:pt x="11919" y="67069"/>
                    <a:pt x="11595" y="67299"/>
                  </a:cubicBezTo>
                  <a:cubicBezTo>
                    <a:pt x="-6217" y="81176"/>
                    <a:pt x="1798" y="119225"/>
                    <a:pt x="1798" y="119225"/>
                  </a:cubicBezTo>
                  <a:cubicBezTo>
                    <a:pt x="1798" y="119225"/>
                    <a:pt x="72479" y="124519"/>
                    <a:pt x="92031" y="122621"/>
                  </a:cubicBezTo>
                  <a:cubicBezTo>
                    <a:pt x="101463" y="121706"/>
                    <a:pt x="114134" y="117439"/>
                    <a:pt x="128667" y="113938"/>
                  </a:cubicBezTo>
                  <a:cubicBezTo>
                    <a:pt x="138787" y="104477"/>
                    <a:pt x="150729" y="95049"/>
                    <a:pt x="172103" y="84484"/>
                  </a:cubicBezTo>
                  <a:cubicBezTo>
                    <a:pt x="201007" y="70165"/>
                    <a:pt x="235659" y="75104"/>
                    <a:pt x="235901" y="65413"/>
                  </a:cubicBezTo>
                  <a:cubicBezTo>
                    <a:pt x="236428" y="47605"/>
                    <a:pt x="246791" y="2303"/>
                    <a:pt x="219871" y="8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5887246" y="1712915"/>
              <a:ext cx="107860" cy="104371"/>
            </a:xfrm>
            <a:custGeom>
              <a:avLst/>
              <a:gdLst/>
              <a:ahLst/>
              <a:cxnLst/>
              <a:rect l="l" t="t" r="r" b="b"/>
              <a:pathLst>
                <a:path w="37161" h="35959" extrusionOk="0">
                  <a:moveTo>
                    <a:pt x="5951" y="34733"/>
                  </a:moveTo>
                  <a:lnTo>
                    <a:pt x="8825" y="22062"/>
                  </a:lnTo>
                  <a:lnTo>
                    <a:pt x="0" y="12509"/>
                  </a:lnTo>
                  <a:lnTo>
                    <a:pt x="12954" y="11331"/>
                  </a:lnTo>
                  <a:lnTo>
                    <a:pt x="19310" y="0"/>
                  </a:lnTo>
                  <a:lnTo>
                    <a:pt x="24450" y="11942"/>
                  </a:lnTo>
                  <a:lnTo>
                    <a:pt x="37162" y="14496"/>
                  </a:lnTo>
                  <a:lnTo>
                    <a:pt x="27406" y="23054"/>
                  </a:lnTo>
                  <a:lnTo>
                    <a:pt x="28904" y="35959"/>
                  </a:lnTo>
                  <a:lnTo>
                    <a:pt x="17731" y="29308"/>
                  </a:lnTo>
                  <a:lnTo>
                    <a:pt x="5951" y="34733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5603491" y="1525514"/>
              <a:ext cx="129353" cy="87685"/>
            </a:xfrm>
            <a:custGeom>
              <a:avLst/>
              <a:gdLst/>
              <a:ahLst/>
              <a:cxnLst/>
              <a:rect l="l" t="t" r="r" b="b"/>
              <a:pathLst>
                <a:path w="44566" h="30210" extrusionOk="0">
                  <a:moveTo>
                    <a:pt x="267" y="12668"/>
                  </a:moveTo>
                  <a:cubicBezTo>
                    <a:pt x="3019" y="20776"/>
                    <a:pt x="16621" y="7984"/>
                    <a:pt x="24717" y="12324"/>
                  </a:cubicBezTo>
                  <a:cubicBezTo>
                    <a:pt x="34433" y="17518"/>
                    <a:pt x="35162" y="32698"/>
                    <a:pt x="41193" y="29860"/>
                  </a:cubicBezTo>
                  <a:cubicBezTo>
                    <a:pt x="48925" y="26225"/>
                    <a:pt x="42570" y="9356"/>
                    <a:pt x="30223" y="2677"/>
                  </a:cubicBezTo>
                  <a:cubicBezTo>
                    <a:pt x="16661" y="-4662"/>
                    <a:pt x="-2486" y="4559"/>
                    <a:pt x="267" y="12668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5568109" y="1585886"/>
              <a:ext cx="129350" cy="87682"/>
            </a:xfrm>
            <a:custGeom>
              <a:avLst/>
              <a:gdLst/>
              <a:ahLst/>
              <a:cxnLst/>
              <a:rect l="l" t="t" r="r" b="b"/>
              <a:pathLst>
                <a:path w="44565" h="30209" extrusionOk="0">
                  <a:moveTo>
                    <a:pt x="274" y="12670"/>
                  </a:moveTo>
                  <a:cubicBezTo>
                    <a:pt x="3027" y="20778"/>
                    <a:pt x="16588" y="7986"/>
                    <a:pt x="24684" y="12322"/>
                  </a:cubicBezTo>
                  <a:cubicBezTo>
                    <a:pt x="34400" y="17520"/>
                    <a:pt x="35169" y="32700"/>
                    <a:pt x="41201" y="29859"/>
                  </a:cubicBezTo>
                  <a:cubicBezTo>
                    <a:pt x="48932" y="26227"/>
                    <a:pt x="42536" y="9355"/>
                    <a:pt x="30190" y="2675"/>
                  </a:cubicBezTo>
                  <a:cubicBezTo>
                    <a:pt x="16628" y="-4660"/>
                    <a:pt x="-2519" y="4558"/>
                    <a:pt x="274" y="1267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5521495" y="1657134"/>
              <a:ext cx="129393" cy="87682"/>
            </a:xfrm>
            <a:custGeom>
              <a:avLst/>
              <a:gdLst/>
              <a:ahLst/>
              <a:cxnLst/>
              <a:rect l="l" t="t" r="r" b="b"/>
              <a:pathLst>
                <a:path w="44580" h="30209" extrusionOk="0">
                  <a:moveTo>
                    <a:pt x="267" y="12670"/>
                  </a:moveTo>
                  <a:cubicBezTo>
                    <a:pt x="3060" y="20778"/>
                    <a:pt x="16621" y="7986"/>
                    <a:pt x="24718" y="12321"/>
                  </a:cubicBezTo>
                  <a:cubicBezTo>
                    <a:pt x="34433" y="17519"/>
                    <a:pt x="35202" y="32700"/>
                    <a:pt x="41234" y="29858"/>
                  </a:cubicBezTo>
                  <a:cubicBezTo>
                    <a:pt x="48925" y="26227"/>
                    <a:pt x="42570" y="9358"/>
                    <a:pt x="30223" y="2675"/>
                  </a:cubicBezTo>
                  <a:cubicBezTo>
                    <a:pt x="16662" y="-4661"/>
                    <a:pt x="-2486" y="4561"/>
                    <a:pt x="267" y="1267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5459706" y="1717157"/>
              <a:ext cx="129393" cy="87679"/>
            </a:xfrm>
            <a:custGeom>
              <a:avLst/>
              <a:gdLst/>
              <a:ahLst/>
              <a:cxnLst/>
              <a:rect l="l" t="t" r="r" b="b"/>
              <a:pathLst>
                <a:path w="44580" h="30208" extrusionOk="0">
                  <a:moveTo>
                    <a:pt x="267" y="12666"/>
                  </a:moveTo>
                  <a:cubicBezTo>
                    <a:pt x="3060" y="20779"/>
                    <a:pt x="16621" y="7982"/>
                    <a:pt x="24718" y="12322"/>
                  </a:cubicBezTo>
                  <a:cubicBezTo>
                    <a:pt x="34433" y="17520"/>
                    <a:pt x="35202" y="32696"/>
                    <a:pt x="41234" y="29859"/>
                  </a:cubicBezTo>
                  <a:cubicBezTo>
                    <a:pt x="48925" y="26223"/>
                    <a:pt x="42570" y="9355"/>
                    <a:pt x="30223" y="2675"/>
                  </a:cubicBezTo>
                  <a:cubicBezTo>
                    <a:pt x="16662" y="-4660"/>
                    <a:pt x="-2486" y="4558"/>
                    <a:pt x="267" y="1266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7" name="Google Shape;947;p22"/>
            <p:cNvGrpSpPr/>
            <p:nvPr/>
          </p:nvGrpSpPr>
          <p:grpSpPr>
            <a:xfrm>
              <a:off x="5465185" y="1936812"/>
              <a:ext cx="226004" cy="200613"/>
              <a:chOff x="5580220" y="2273265"/>
              <a:chExt cx="77884" cy="69134"/>
            </a:xfrm>
          </p:grpSpPr>
          <p:sp>
            <p:nvSpPr>
              <p:cNvPr id="948" name="Google Shape;948;p22"/>
              <p:cNvSpPr/>
              <p:nvPr/>
            </p:nvSpPr>
            <p:spPr>
              <a:xfrm>
                <a:off x="5580220" y="2273265"/>
                <a:ext cx="44082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69134" extrusionOk="0">
                    <a:moveTo>
                      <a:pt x="39" y="36899"/>
                    </a:moveTo>
                    <a:cubicBezTo>
                      <a:pt x="848" y="56868"/>
                      <a:pt x="14491" y="72020"/>
                      <a:pt x="44082" y="68668"/>
                    </a:cubicBezTo>
                    <a:cubicBezTo>
                      <a:pt x="22222" y="68021"/>
                      <a:pt x="9268" y="52379"/>
                      <a:pt x="9187" y="35445"/>
                    </a:cubicBezTo>
                    <a:cubicBezTo>
                      <a:pt x="9025" y="591"/>
                      <a:pt x="43515" y="0"/>
                      <a:pt x="43515" y="0"/>
                    </a:cubicBezTo>
                    <a:cubicBezTo>
                      <a:pt x="43515" y="0"/>
                      <a:pt x="-1500" y="887"/>
                      <a:pt x="39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589408" y="2273265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4" y="0"/>
                      <a:pt x="68697" y="15375"/>
                      <a:pt x="68697" y="34340"/>
                    </a:cubicBezTo>
                    <a:cubicBezTo>
                      <a:pt x="68697" y="53310"/>
                      <a:pt x="53314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5607422" y="2291425"/>
                <a:ext cx="33437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37" h="33465" extrusionOk="0">
                    <a:moveTo>
                      <a:pt x="0" y="16731"/>
                    </a:moveTo>
                    <a:cubicBezTo>
                      <a:pt x="0" y="7489"/>
                      <a:pt x="7489" y="0"/>
                      <a:pt x="16719" y="0"/>
                    </a:cubicBezTo>
                    <a:cubicBezTo>
                      <a:pt x="25949" y="0"/>
                      <a:pt x="33438" y="7489"/>
                      <a:pt x="33438" y="16731"/>
                    </a:cubicBezTo>
                    <a:cubicBezTo>
                      <a:pt x="33438" y="25973"/>
                      <a:pt x="25949" y="33466"/>
                      <a:pt x="16719" y="33466"/>
                    </a:cubicBezTo>
                    <a:cubicBezTo>
                      <a:pt x="7489" y="33466"/>
                      <a:pt x="0" y="25973"/>
                      <a:pt x="0" y="16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22"/>
            <p:cNvGrpSpPr/>
            <p:nvPr/>
          </p:nvGrpSpPr>
          <p:grpSpPr>
            <a:xfrm>
              <a:off x="5884782" y="1925016"/>
              <a:ext cx="226004" cy="200613"/>
              <a:chOff x="5724819" y="2269200"/>
              <a:chExt cx="77884" cy="69134"/>
            </a:xfrm>
          </p:grpSpPr>
          <p:sp>
            <p:nvSpPr>
              <p:cNvPr id="952" name="Google Shape;952;p22"/>
              <p:cNvSpPr/>
              <p:nvPr/>
            </p:nvSpPr>
            <p:spPr>
              <a:xfrm>
                <a:off x="5724819" y="2269200"/>
                <a:ext cx="44082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69134" extrusionOk="0">
                    <a:moveTo>
                      <a:pt x="39" y="36899"/>
                    </a:moveTo>
                    <a:cubicBezTo>
                      <a:pt x="848" y="56868"/>
                      <a:pt x="14491" y="72020"/>
                      <a:pt x="44082" y="68668"/>
                    </a:cubicBezTo>
                    <a:cubicBezTo>
                      <a:pt x="22223" y="68025"/>
                      <a:pt x="9309" y="52379"/>
                      <a:pt x="9187" y="35445"/>
                    </a:cubicBezTo>
                    <a:cubicBezTo>
                      <a:pt x="9026" y="591"/>
                      <a:pt x="43515" y="0"/>
                      <a:pt x="43515" y="0"/>
                    </a:cubicBezTo>
                    <a:cubicBezTo>
                      <a:pt x="43515" y="0"/>
                      <a:pt x="-1500" y="887"/>
                      <a:pt x="39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34006" y="2269200"/>
                <a:ext cx="68697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7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4" y="0"/>
                      <a:pt x="68697" y="15375"/>
                      <a:pt x="68697" y="34340"/>
                    </a:cubicBezTo>
                    <a:cubicBezTo>
                      <a:pt x="68697" y="53310"/>
                      <a:pt x="53314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752021" y="2287360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1"/>
                    </a:moveTo>
                    <a:cubicBezTo>
                      <a:pt x="0" y="7489"/>
                      <a:pt x="7489" y="0"/>
                      <a:pt x="16719" y="0"/>
                    </a:cubicBezTo>
                    <a:cubicBezTo>
                      <a:pt x="25948" y="0"/>
                      <a:pt x="33478" y="7489"/>
                      <a:pt x="33478" y="16731"/>
                    </a:cubicBezTo>
                    <a:cubicBezTo>
                      <a:pt x="33478" y="25973"/>
                      <a:pt x="25948" y="33466"/>
                      <a:pt x="16719" y="33466"/>
                    </a:cubicBezTo>
                    <a:cubicBezTo>
                      <a:pt x="7489" y="33466"/>
                      <a:pt x="0" y="25973"/>
                      <a:pt x="0" y="16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5" name="Google Shape;955;p22"/>
            <p:cNvSpPr/>
            <p:nvPr/>
          </p:nvSpPr>
          <p:spPr>
            <a:xfrm>
              <a:off x="5695652" y="1852883"/>
              <a:ext cx="350962" cy="132566"/>
            </a:xfrm>
            <a:custGeom>
              <a:avLst/>
              <a:gdLst/>
              <a:ahLst/>
              <a:cxnLst/>
              <a:rect l="l" t="t" r="r" b="b"/>
              <a:pathLst>
                <a:path w="120917" h="45673" extrusionOk="0">
                  <a:moveTo>
                    <a:pt x="120917" y="387"/>
                  </a:moveTo>
                  <a:cubicBezTo>
                    <a:pt x="120917" y="387"/>
                    <a:pt x="112254" y="-1305"/>
                    <a:pt x="102175" y="2383"/>
                  </a:cubicBezTo>
                  <a:cubicBezTo>
                    <a:pt x="96993" y="4286"/>
                    <a:pt x="90192" y="5031"/>
                    <a:pt x="83756" y="5994"/>
                  </a:cubicBezTo>
                  <a:cubicBezTo>
                    <a:pt x="75457" y="7241"/>
                    <a:pt x="67604" y="8532"/>
                    <a:pt x="62625" y="9896"/>
                  </a:cubicBezTo>
                  <a:cubicBezTo>
                    <a:pt x="42667" y="15349"/>
                    <a:pt x="36231" y="18701"/>
                    <a:pt x="21415" y="28963"/>
                  </a:cubicBezTo>
                  <a:cubicBezTo>
                    <a:pt x="13642" y="34343"/>
                    <a:pt x="0" y="45674"/>
                    <a:pt x="0" y="45674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5762962" y="1883300"/>
              <a:ext cx="282933" cy="92178"/>
            </a:xfrm>
            <a:custGeom>
              <a:avLst/>
              <a:gdLst/>
              <a:ahLst/>
              <a:cxnLst/>
              <a:rect l="l" t="t" r="r" b="b"/>
              <a:pathLst>
                <a:path w="97479" h="31758" extrusionOk="0">
                  <a:moveTo>
                    <a:pt x="97479" y="10"/>
                  </a:moveTo>
                  <a:cubicBezTo>
                    <a:pt x="97479" y="10"/>
                    <a:pt x="75052" y="-509"/>
                    <a:pt x="51330" y="6065"/>
                  </a:cubicBezTo>
                  <a:cubicBezTo>
                    <a:pt x="32466" y="11296"/>
                    <a:pt x="13318" y="22416"/>
                    <a:pt x="0" y="31759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843899" y="1906590"/>
              <a:ext cx="201152" cy="68365"/>
            </a:xfrm>
            <a:custGeom>
              <a:avLst/>
              <a:gdLst/>
              <a:ahLst/>
              <a:cxnLst/>
              <a:rect l="l" t="t" r="r" b="b"/>
              <a:pathLst>
                <a:path w="69303" h="23554" extrusionOk="0">
                  <a:moveTo>
                    <a:pt x="69304" y="2019"/>
                  </a:moveTo>
                  <a:cubicBezTo>
                    <a:pt x="69304" y="2019"/>
                    <a:pt x="51735" y="-4738"/>
                    <a:pt x="27204" y="6471"/>
                  </a:cubicBezTo>
                  <a:cubicBezTo>
                    <a:pt x="14087" y="12479"/>
                    <a:pt x="8056" y="17604"/>
                    <a:pt x="0" y="23555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-44483"/>
            <a:ext cx="2689348" cy="1897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дают </a:t>
            </a:r>
            <a:r>
              <a:rPr lang="ru-RU" dirty="0" err="1" smtClean="0"/>
              <a:t>доброчасы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982" name="Google Shape;982;p24"/>
          <p:cNvSpPr txBox="1">
            <a:spLocks noGrp="1"/>
          </p:cNvSpPr>
          <p:nvPr>
            <p:ph type="body" idx="1"/>
          </p:nvPr>
        </p:nvSpPr>
        <p:spPr>
          <a:xfrm>
            <a:off x="1555725" y="2183826"/>
            <a:ext cx="8515500" cy="352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-RU" dirty="0" smtClean="0"/>
              <a:t>Дополнительные баллы при поступлении</a:t>
            </a:r>
            <a:endParaRPr dirty="0"/>
          </a:p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-RU" dirty="0" smtClean="0"/>
              <a:t>Пополнение портфолио</a:t>
            </a:r>
            <a:endParaRPr dirty="0"/>
          </a:p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-RU" dirty="0" smtClean="0"/>
              <a:t>Участие в конкурсах, форумах и стажировках</a:t>
            </a:r>
            <a:endParaRPr dirty="0"/>
          </a:p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-RU" dirty="0" smtClean="0"/>
              <a:t>Новых друзей</a:t>
            </a:r>
            <a:endParaRPr dirty="0"/>
          </a:p>
        </p:txBody>
      </p:sp>
      <p:grpSp>
        <p:nvGrpSpPr>
          <p:cNvPr id="983" name="Google Shape;983;p24"/>
          <p:cNvGrpSpPr/>
          <p:nvPr/>
        </p:nvGrpSpPr>
        <p:grpSpPr>
          <a:xfrm>
            <a:off x="9585129" y="3772148"/>
            <a:ext cx="2099787" cy="2966456"/>
            <a:chOff x="9585129" y="3772148"/>
            <a:chExt cx="2099787" cy="2966456"/>
          </a:xfrm>
        </p:grpSpPr>
        <p:sp>
          <p:nvSpPr>
            <p:cNvPr id="984" name="Google Shape;984;p24"/>
            <p:cNvSpPr/>
            <p:nvPr/>
          </p:nvSpPr>
          <p:spPr>
            <a:xfrm rot="956610">
              <a:off x="9885935" y="4211099"/>
              <a:ext cx="1490295" cy="2368373"/>
            </a:xfrm>
            <a:custGeom>
              <a:avLst/>
              <a:gdLst/>
              <a:ahLst/>
              <a:cxnLst/>
              <a:rect l="l" t="t" r="r" b="b"/>
              <a:pathLst>
                <a:path w="143261" h="227670" extrusionOk="0">
                  <a:moveTo>
                    <a:pt x="62357" y="0"/>
                  </a:moveTo>
                  <a:lnTo>
                    <a:pt x="80249" y="150238"/>
                  </a:lnTo>
                  <a:cubicBezTo>
                    <a:pt x="80249" y="150238"/>
                    <a:pt x="42197" y="140037"/>
                    <a:pt x="16815" y="162059"/>
                  </a:cubicBezTo>
                  <a:cubicBezTo>
                    <a:pt x="-17432" y="191723"/>
                    <a:pt x="1392" y="249611"/>
                    <a:pt x="66364" y="218979"/>
                  </a:cubicBezTo>
                  <a:cubicBezTo>
                    <a:pt x="94297" y="205807"/>
                    <a:pt x="97373" y="170713"/>
                    <a:pt x="94782" y="146688"/>
                  </a:cubicBezTo>
                  <a:cubicBezTo>
                    <a:pt x="90775" y="110267"/>
                    <a:pt x="84662" y="66721"/>
                    <a:pt x="84662" y="66721"/>
                  </a:cubicBezTo>
                  <a:cubicBezTo>
                    <a:pt x="84662" y="66721"/>
                    <a:pt x="97818" y="73239"/>
                    <a:pt x="112594" y="68166"/>
                  </a:cubicBezTo>
                  <a:cubicBezTo>
                    <a:pt x="127248" y="63151"/>
                    <a:pt x="143238" y="82339"/>
                    <a:pt x="143238" y="82339"/>
                  </a:cubicBezTo>
                  <a:cubicBezTo>
                    <a:pt x="143238" y="82339"/>
                    <a:pt x="144858" y="32895"/>
                    <a:pt x="120893" y="30098"/>
                  </a:cubicBezTo>
                  <a:cubicBezTo>
                    <a:pt x="106684" y="28434"/>
                    <a:pt x="93285" y="33158"/>
                    <a:pt x="86605" y="18022"/>
                  </a:cubicBezTo>
                  <a:cubicBezTo>
                    <a:pt x="79926" y="2890"/>
                    <a:pt x="62357" y="0"/>
                    <a:pt x="62357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 rot="956610">
              <a:off x="9881743" y="4078644"/>
              <a:ext cx="1490295" cy="2368332"/>
            </a:xfrm>
            <a:custGeom>
              <a:avLst/>
              <a:gdLst/>
              <a:ahLst/>
              <a:cxnLst/>
              <a:rect l="l" t="t" r="r" b="b"/>
              <a:pathLst>
                <a:path w="143261" h="227666" extrusionOk="0">
                  <a:moveTo>
                    <a:pt x="62356" y="0"/>
                  </a:moveTo>
                  <a:lnTo>
                    <a:pt x="80249" y="150234"/>
                  </a:lnTo>
                  <a:cubicBezTo>
                    <a:pt x="80249" y="150234"/>
                    <a:pt x="42197" y="140037"/>
                    <a:pt x="16815" y="162055"/>
                  </a:cubicBezTo>
                  <a:cubicBezTo>
                    <a:pt x="-17432" y="191719"/>
                    <a:pt x="1392" y="249607"/>
                    <a:pt x="66364" y="218975"/>
                  </a:cubicBezTo>
                  <a:cubicBezTo>
                    <a:pt x="94296" y="205803"/>
                    <a:pt x="97373" y="170714"/>
                    <a:pt x="94741" y="146684"/>
                  </a:cubicBezTo>
                  <a:cubicBezTo>
                    <a:pt x="90774" y="110263"/>
                    <a:pt x="84662" y="66717"/>
                    <a:pt x="84662" y="66717"/>
                  </a:cubicBezTo>
                  <a:cubicBezTo>
                    <a:pt x="84662" y="66717"/>
                    <a:pt x="97818" y="73239"/>
                    <a:pt x="112594" y="68162"/>
                  </a:cubicBezTo>
                  <a:cubicBezTo>
                    <a:pt x="127207" y="63147"/>
                    <a:pt x="143238" y="82335"/>
                    <a:pt x="143238" y="82335"/>
                  </a:cubicBezTo>
                  <a:cubicBezTo>
                    <a:pt x="143238" y="82335"/>
                    <a:pt x="144857" y="32891"/>
                    <a:pt x="120893" y="30094"/>
                  </a:cubicBezTo>
                  <a:cubicBezTo>
                    <a:pt x="106684" y="28434"/>
                    <a:pt x="93284" y="33158"/>
                    <a:pt x="86605" y="18022"/>
                  </a:cubicBezTo>
                  <a:cubicBezTo>
                    <a:pt x="79926" y="2886"/>
                    <a:pt x="62356" y="0"/>
                    <a:pt x="6235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4"/>
            <p:cNvSpPr/>
            <p:nvPr/>
          </p:nvSpPr>
          <p:spPr>
            <a:xfrm rot="956610">
              <a:off x="9898016" y="3931280"/>
              <a:ext cx="1490285" cy="2368332"/>
            </a:xfrm>
            <a:custGeom>
              <a:avLst/>
              <a:gdLst/>
              <a:ahLst/>
              <a:cxnLst/>
              <a:rect l="l" t="t" r="r" b="b"/>
              <a:pathLst>
                <a:path w="143260" h="227666" extrusionOk="0">
                  <a:moveTo>
                    <a:pt x="62397" y="0"/>
                  </a:moveTo>
                  <a:lnTo>
                    <a:pt x="80290" y="150234"/>
                  </a:lnTo>
                  <a:cubicBezTo>
                    <a:pt x="80290" y="150234"/>
                    <a:pt x="42237" y="140037"/>
                    <a:pt x="16815" y="162054"/>
                  </a:cubicBezTo>
                  <a:cubicBezTo>
                    <a:pt x="-17432" y="191719"/>
                    <a:pt x="1392" y="249607"/>
                    <a:pt x="66364" y="218975"/>
                  </a:cubicBezTo>
                  <a:cubicBezTo>
                    <a:pt x="94337" y="205803"/>
                    <a:pt x="97413" y="170713"/>
                    <a:pt x="94782" y="146684"/>
                  </a:cubicBezTo>
                  <a:cubicBezTo>
                    <a:pt x="90815" y="110263"/>
                    <a:pt x="84662" y="66717"/>
                    <a:pt x="84662" y="66717"/>
                  </a:cubicBezTo>
                  <a:cubicBezTo>
                    <a:pt x="84662" y="66717"/>
                    <a:pt x="97818" y="73235"/>
                    <a:pt x="112594" y="68162"/>
                  </a:cubicBezTo>
                  <a:cubicBezTo>
                    <a:pt x="127248" y="63147"/>
                    <a:pt x="143238" y="82335"/>
                    <a:pt x="143238" y="82335"/>
                  </a:cubicBezTo>
                  <a:cubicBezTo>
                    <a:pt x="143238" y="82335"/>
                    <a:pt x="144857" y="32891"/>
                    <a:pt x="120933" y="30094"/>
                  </a:cubicBezTo>
                  <a:cubicBezTo>
                    <a:pt x="106724" y="28434"/>
                    <a:pt x="93284" y="33158"/>
                    <a:pt x="86605" y="18022"/>
                  </a:cubicBezTo>
                  <a:cubicBezTo>
                    <a:pt x="79925" y="2886"/>
                    <a:pt x="62397" y="0"/>
                    <a:pt x="623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4507854"/>
            <a:ext cx="2797671" cy="20982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3"/>
          <p:cNvSpPr txBox="1">
            <a:spLocks noGrp="1"/>
          </p:cNvSpPr>
          <p:nvPr>
            <p:ph type="title"/>
          </p:nvPr>
        </p:nvSpPr>
        <p:spPr>
          <a:xfrm>
            <a:off x="415600" y="614149"/>
            <a:ext cx="11360700" cy="9713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dirty="0" smtClean="0"/>
              <a:t>Мероприятия и акции </a:t>
            </a:r>
            <a:br>
              <a:rPr lang="ru-RU" dirty="0" smtClean="0"/>
            </a:br>
            <a:r>
              <a:rPr lang="ru-RU" sz="2400" dirty="0" smtClean="0"/>
              <a:t>За которые можно получить </a:t>
            </a:r>
            <a:r>
              <a:rPr lang="ru-RU" sz="2400" dirty="0" err="1" smtClean="0"/>
              <a:t>доброчасы</a:t>
            </a:r>
            <a:endParaRPr dirty="0"/>
          </a:p>
        </p:txBody>
      </p:sp>
      <p:sp>
        <p:nvSpPr>
          <p:cNvPr id="964" name="Google Shape;964;p23"/>
          <p:cNvSpPr txBox="1">
            <a:spLocks noGrp="1"/>
          </p:cNvSpPr>
          <p:nvPr>
            <p:ph type="body" idx="1"/>
          </p:nvPr>
        </p:nvSpPr>
        <p:spPr>
          <a:xfrm>
            <a:off x="1205840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«Освободи </a:t>
            </a:r>
            <a:r>
              <a:rPr lang="ru-RU" dirty="0"/>
              <a:t>свой шкаф"</a:t>
            </a:r>
            <a:endParaRPr dirty="0"/>
          </a:p>
        </p:txBody>
      </p:sp>
      <p:sp>
        <p:nvSpPr>
          <p:cNvPr id="965" name="Google Shape;965;p23"/>
          <p:cNvSpPr txBox="1">
            <a:spLocks noGrp="1"/>
          </p:cNvSpPr>
          <p:nvPr>
            <p:ph type="body" idx="2"/>
          </p:nvPr>
        </p:nvSpPr>
        <p:spPr>
          <a:xfrm>
            <a:off x="4542768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"Читаем вместе"</a:t>
            </a:r>
            <a:endParaRPr dirty="0"/>
          </a:p>
        </p:txBody>
      </p:sp>
      <p:sp>
        <p:nvSpPr>
          <p:cNvPr id="966" name="Google Shape;966;p23"/>
          <p:cNvSpPr txBox="1">
            <a:spLocks noGrp="1"/>
          </p:cNvSpPr>
          <p:nvPr>
            <p:ph type="body" idx="3"/>
          </p:nvPr>
        </p:nvSpPr>
        <p:spPr>
          <a:xfrm>
            <a:off x="7879717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"Игрушка другу" </a:t>
            </a:r>
            <a:endParaRPr dirty="0"/>
          </a:p>
        </p:txBody>
      </p:sp>
      <p:sp>
        <p:nvSpPr>
          <p:cNvPr id="967" name="Google Shape;967;p23"/>
          <p:cNvSpPr txBox="1">
            <a:spLocks noGrp="1"/>
          </p:cNvSpPr>
          <p:nvPr>
            <p:ph type="body" idx="4"/>
          </p:nvPr>
        </p:nvSpPr>
        <p:spPr>
          <a:xfrm>
            <a:off x="1205786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"Пушистые лапки" </a:t>
            </a:r>
            <a:endParaRPr dirty="0"/>
          </a:p>
        </p:txBody>
      </p:sp>
      <p:sp>
        <p:nvSpPr>
          <p:cNvPr id="968" name="Google Shape;968;p23"/>
          <p:cNvSpPr txBox="1">
            <a:spLocks noGrp="1"/>
          </p:cNvSpPr>
          <p:nvPr>
            <p:ph type="body" idx="5"/>
          </p:nvPr>
        </p:nvSpPr>
        <p:spPr>
          <a:xfrm>
            <a:off x="4542714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 "Сладости для радости"</a:t>
            </a:r>
            <a:endParaRPr dirty="0"/>
          </a:p>
        </p:txBody>
      </p:sp>
      <p:sp>
        <p:nvSpPr>
          <p:cNvPr id="969" name="Google Shape;969;p23"/>
          <p:cNvSpPr txBox="1">
            <a:spLocks noGrp="1"/>
          </p:cNvSpPr>
          <p:nvPr>
            <p:ph type="body" idx="6"/>
          </p:nvPr>
        </p:nvSpPr>
        <p:spPr>
          <a:xfrm>
            <a:off x="7369792" y="4969406"/>
            <a:ext cx="4176214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b="1" dirty="0" smtClean="0"/>
              <a:t>Сортировка вещей в пункте приема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b="1" dirty="0" smtClean="0"/>
              <a:t>«Сундучок помощи»</a:t>
            </a:r>
            <a:endParaRPr sz="1600" b="1" dirty="0"/>
          </a:p>
        </p:txBody>
      </p:sp>
      <p:sp>
        <p:nvSpPr>
          <p:cNvPr id="970" name="Google Shape;970;p23"/>
          <p:cNvSpPr/>
          <p:nvPr/>
        </p:nvSpPr>
        <p:spPr>
          <a:xfrm>
            <a:off x="2350035" y="2081655"/>
            <a:ext cx="818100" cy="818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1" name="Google Shape;971;p23"/>
          <p:cNvSpPr/>
          <p:nvPr/>
        </p:nvSpPr>
        <p:spPr>
          <a:xfrm>
            <a:off x="5687031" y="2081650"/>
            <a:ext cx="818100" cy="818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2" name="Google Shape;972;p23"/>
          <p:cNvSpPr/>
          <p:nvPr/>
        </p:nvSpPr>
        <p:spPr>
          <a:xfrm>
            <a:off x="9023960" y="2081655"/>
            <a:ext cx="818100" cy="818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3" name="Google Shape;973;p23"/>
          <p:cNvSpPr/>
          <p:nvPr/>
        </p:nvSpPr>
        <p:spPr>
          <a:xfrm>
            <a:off x="9023874" y="4165230"/>
            <a:ext cx="818100" cy="818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40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4" name="Google Shape;974;p23"/>
          <p:cNvSpPr/>
          <p:nvPr/>
        </p:nvSpPr>
        <p:spPr>
          <a:xfrm>
            <a:off x="2350035" y="4165230"/>
            <a:ext cx="818100" cy="818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2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5" name="Google Shape;975;p23"/>
          <p:cNvSpPr/>
          <p:nvPr/>
        </p:nvSpPr>
        <p:spPr>
          <a:xfrm>
            <a:off x="5686999" y="4151359"/>
            <a:ext cx="818100" cy="818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1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6" name="Google Shape;976;p23"/>
          <p:cNvSpPr/>
          <p:nvPr/>
        </p:nvSpPr>
        <p:spPr>
          <a:xfrm flipH="1">
            <a:off x="76195" y="4969452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8" y="194847"/>
            <a:ext cx="2515737" cy="1886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5"/>
          <p:cNvSpPr txBox="1">
            <a:spLocks noGrp="1"/>
          </p:cNvSpPr>
          <p:nvPr>
            <p:ph type="title"/>
          </p:nvPr>
        </p:nvSpPr>
        <p:spPr>
          <a:xfrm>
            <a:off x="1073771" y="1596787"/>
            <a:ext cx="10199281" cy="394420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800" b="1" dirty="0" smtClean="0"/>
              <a:t>Механика акций</a:t>
            </a:r>
            <a:br>
              <a:rPr lang="ru-RU" sz="4800" b="1" dirty="0" smtClean="0"/>
            </a:br>
            <a:r>
              <a:rPr lang="ru-RU" sz="2400" dirty="0" smtClean="0"/>
              <a:t>1) Согласуйте дату и время акции</a:t>
            </a:r>
            <a:br>
              <a:rPr lang="ru-RU" sz="2400" dirty="0" smtClean="0"/>
            </a:br>
            <a:r>
              <a:rPr lang="ru-RU" sz="2400" dirty="0" smtClean="0"/>
              <a:t>2) Сделайте объявление по классам</a:t>
            </a:r>
            <a:br>
              <a:rPr lang="ru-RU" sz="2400" dirty="0" smtClean="0"/>
            </a:br>
            <a:r>
              <a:rPr lang="ru-RU" sz="2400" dirty="0" smtClean="0"/>
              <a:t>3) Организуйте сбор</a:t>
            </a:r>
            <a:br>
              <a:rPr lang="ru-RU" sz="2400" dirty="0" smtClean="0"/>
            </a:br>
            <a:r>
              <a:rPr lang="ru-RU" sz="2400" dirty="0" smtClean="0"/>
              <a:t>4) Передайте вещи сотруднику</a:t>
            </a:r>
            <a:br>
              <a:rPr lang="ru-RU" sz="2400" dirty="0" smtClean="0"/>
            </a:br>
            <a:r>
              <a:rPr lang="ru-RU" sz="2400" dirty="0" smtClean="0"/>
              <a:t>5) Проведите учет участвующих в акции, сделайте фотоотчет и пришлите в группу</a:t>
            </a:r>
            <a:br>
              <a:rPr lang="ru-RU" sz="2400" dirty="0" smtClean="0"/>
            </a:br>
            <a:r>
              <a:rPr lang="ru-RU" sz="2000" dirty="0"/>
              <a:t>Собранные вещи будут </a:t>
            </a:r>
            <a:r>
              <a:rPr lang="ru-RU" sz="2000" dirty="0" smtClean="0"/>
              <a:t>вывозиться с помощью сотрудников, и передаваться в нуждающиеся семьи города Краснодара и Краснодарского края.</a:t>
            </a:r>
            <a:br>
              <a:rPr lang="ru-RU" sz="2000" dirty="0" smtClean="0"/>
            </a:br>
            <a:r>
              <a:rPr lang="ru-RU" sz="2400" dirty="0" smtClean="0"/>
              <a:t>6) Рассказать об итогах акций в социальных  сетях учебного </a:t>
            </a:r>
            <a:br>
              <a:rPr lang="ru-RU" sz="2400" dirty="0" smtClean="0"/>
            </a:br>
            <a:r>
              <a:rPr lang="ru-RU" sz="2400" dirty="0" smtClean="0"/>
              <a:t>заведения</a:t>
            </a:r>
            <a:br>
              <a:rPr lang="ru-RU" sz="2400" dirty="0" smtClean="0"/>
            </a:br>
            <a:endParaRPr sz="2400" dirty="0"/>
          </a:p>
        </p:txBody>
      </p:sp>
      <p:sp>
        <p:nvSpPr>
          <p:cNvPr id="992" name="Google Shape;992;p25"/>
          <p:cNvSpPr/>
          <p:nvPr/>
        </p:nvSpPr>
        <p:spPr>
          <a:xfrm>
            <a:off x="953450" y="2316101"/>
            <a:ext cx="2060780" cy="1255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Bungee"/>
            </a:endParaRPr>
          </a:p>
        </p:txBody>
      </p:sp>
      <p:sp>
        <p:nvSpPr>
          <p:cNvPr id="994" name="Google Shape;994;p25"/>
          <p:cNvSpPr/>
          <p:nvPr/>
        </p:nvSpPr>
        <p:spPr>
          <a:xfrm flipH="1">
            <a:off x="329720" y="3928577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99" y="105771"/>
            <a:ext cx="3181065" cy="2385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6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       ВАЖНО!</a:t>
            </a:r>
            <a:endParaRPr b="1" dirty="0"/>
          </a:p>
        </p:txBody>
      </p:sp>
      <p:sp>
        <p:nvSpPr>
          <p:cNvPr id="1000" name="Google Shape;1000;p26"/>
          <p:cNvSpPr txBox="1">
            <a:spLocks noGrp="1"/>
          </p:cNvSpPr>
          <p:nvPr>
            <p:ph type="body" idx="1"/>
          </p:nvPr>
        </p:nvSpPr>
        <p:spPr>
          <a:xfrm>
            <a:off x="1555725" y="2183826"/>
            <a:ext cx="8515500" cy="352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dirty="0" smtClean="0"/>
              <a:t>При согласовании даты и времени проведения акции, получить от руководителя проекта ссылку на </a:t>
            </a:r>
            <a:r>
              <a:rPr lang="ru-RU" dirty="0" err="1" smtClean="0"/>
              <a:t>доброчасы</a:t>
            </a:r>
            <a:endParaRPr lang="ru-RU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dirty="0" smtClean="0"/>
              <a:t>Проследить чтоб все участники зарегистрировались на мероприятие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dirty="0" smtClean="0"/>
              <a:t>Передать список участников руководителю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dirty="0" smtClean="0"/>
              <a:t>Проследить чтоб </a:t>
            </a:r>
            <a:r>
              <a:rPr lang="ru-RU" dirty="0" err="1" smtClean="0"/>
              <a:t>доброчасы</a:t>
            </a:r>
            <a:r>
              <a:rPr lang="ru-RU" dirty="0" smtClean="0"/>
              <a:t> и сертификаты волонтера появились в личном кабинете</a:t>
            </a:r>
            <a:endParaRPr dirty="0"/>
          </a:p>
        </p:txBody>
      </p:sp>
      <p:grpSp>
        <p:nvGrpSpPr>
          <p:cNvPr id="1001" name="Google Shape;1001;p26"/>
          <p:cNvGrpSpPr/>
          <p:nvPr/>
        </p:nvGrpSpPr>
        <p:grpSpPr>
          <a:xfrm rot="-368910">
            <a:off x="10151719" y="3631023"/>
            <a:ext cx="1904886" cy="2695745"/>
            <a:chOff x="10142803" y="4525505"/>
            <a:chExt cx="1314589" cy="1860372"/>
          </a:xfrm>
        </p:grpSpPr>
        <p:sp>
          <p:nvSpPr>
            <p:cNvPr id="1002" name="Google Shape;1002;p26"/>
            <p:cNvSpPr/>
            <p:nvPr/>
          </p:nvSpPr>
          <p:spPr>
            <a:xfrm>
              <a:off x="10146356" y="4823267"/>
              <a:ext cx="1274150" cy="1562610"/>
            </a:xfrm>
            <a:custGeom>
              <a:avLst/>
              <a:gdLst/>
              <a:ahLst/>
              <a:cxnLst/>
              <a:rect l="l" t="t" r="r" b="b"/>
              <a:pathLst>
                <a:path w="196856" h="241423" extrusionOk="0">
                  <a:moveTo>
                    <a:pt x="79029" y="11204"/>
                  </a:moveTo>
                  <a:cubicBezTo>
                    <a:pt x="83603" y="1476"/>
                    <a:pt x="95181" y="-2718"/>
                    <a:pt x="104896" y="1844"/>
                  </a:cubicBezTo>
                  <a:lnTo>
                    <a:pt x="185656" y="39698"/>
                  </a:lnTo>
                  <a:cubicBezTo>
                    <a:pt x="195372" y="44265"/>
                    <a:pt x="199581" y="55850"/>
                    <a:pt x="195007" y="65582"/>
                  </a:cubicBezTo>
                  <a:lnTo>
                    <a:pt x="117810" y="230219"/>
                  </a:lnTo>
                  <a:cubicBezTo>
                    <a:pt x="113276" y="239951"/>
                    <a:pt x="101698" y="244141"/>
                    <a:pt x="91942" y="239579"/>
                  </a:cubicBezTo>
                  <a:lnTo>
                    <a:pt x="11223" y="201725"/>
                  </a:lnTo>
                  <a:cubicBezTo>
                    <a:pt x="1466" y="197162"/>
                    <a:pt x="-2703" y="185573"/>
                    <a:pt x="1831" y="175841"/>
                  </a:cubicBezTo>
                  <a:lnTo>
                    <a:pt x="79029" y="11204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10731929" y="4731937"/>
              <a:ext cx="712939" cy="404628"/>
            </a:xfrm>
            <a:custGeom>
              <a:avLst/>
              <a:gdLst/>
              <a:ahLst/>
              <a:cxnLst/>
              <a:rect l="l" t="t" r="r" b="b"/>
              <a:pathLst>
                <a:path w="110149" h="62515" extrusionOk="0">
                  <a:moveTo>
                    <a:pt x="0" y="9825"/>
                  </a:moveTo>
                  <a:lnTo>
                    <a:pt x="44934" y="0"/>
                  </a:lnTo>
                  <a:lnTo>
                    <a:pt x="90152" y="20666"/>
                  </a:lnTo>
                  <a:lnTo>
                    <a:pt x="110149" y="62515"/>
                  </a:lnTo>
                  <a:lnTo>
                    <a:pt x="0" y="9825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10698459" y="4787189"/>
              <a:ext cx="758933" cy="401780"/>
            </a:xfrm>
            <a:custGeom>
              <a:avLst/>
              <a:gdLst/>
              <a:ahLst/>
              <a:cxnLst/>
              <a:rect l="l" t="t" r="r" b="b"/>
              <a:pathLst>
                <a:path w="117255" h="62075" extrusionOk="0">
                  <a:moveTo>
                    <a:pt x="638" y="3850"/>
                  </a:moveTo>
                  <a:cubicBezTo>
                    <a:pt x="2217" y="506"/>
                    <a:pt x="6184" y="-935"/>
                    <a:pt x="9544" y="636"/>
                  </a:cubicBezTo>
                  <a:lnTo>
                    <a:pt x="113419" y="49334"/>
                  </a:lnTo>
                  <a:cubicBezTo>
                    <a:pt x="116739" y="50901"/>
                    <a:pt x="118196" y="54884"/>
                    <a:pt x="116617" y="58224"/>
                  </a:cubicBezTo>
                  <a:lnTo>
                    <a:pt x="116617" y="58224"/>
                  </a:lnTo>
                  <a:cubicBezTo>
                    <a:pt x="115038" y="61568"/>
                    <a:pt x="111071" y="63009"/>
                    <a:pt x="107711" y="61442"/>
                  </a:cubicBezTo>
                  <a:lnTo>
                    <a:pt x="3836" y="12739"/>
                  </a:lnTo>
                  <a:cubicBezTo>
                    <a:pt x="517" y="11173"/>
                    <a:pt x="-941" y="7194"/>
                    <a:pt x="638" y="3850"/>
                  </a:cubicBezTo>
                  <a:lnTo>
                    <a:pt x="638" y="3850"/>
                  </a:ln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5" name="Google Shape;1005;p26"/>
            <p:cNvGrpSpPr/>
            <p:nvPr/>
          </p:nvGrpSpPr>
          <p:grpSpPr>
            <a:xfrm>
              <a:off x="10990563" y="4525505"/>
              <a:ext cx="385553" cy="379509"/>
              <a:chOff x="6091385" y="2363291"/>
              <a:chExt cx="59577" cy="58644"/>
            </a:xfrm>
          </p:grpSpPr>
          <p:sp>
            <p:nvSpPr>
              <p:cNvPr id="1006" name="Google Shape;1006;p26"/>
              <p:cNvSpPr/>
              <p:nvPr/>
            </p:nvSpPr>
            <p:spPr>
              <a:xfrm>
                <a:off x="6097849" y="2380035"/>
                <a:ext cx="51498" cy="28844"/>
              </a:xfrm>
              <a:custGeom>
                <a:avLst/>
                <a:gdLst/>
                <a:ahLst/>
                <a:cxnLst/>
                <a:rect l="l" t="t" r="r" b="b"/>
                <a:pathLst>
                  <a:path w="51498" h="28844" extrusionOk="0">
                    <a:moveTo>
                      <a:pt x="287" y="2432"/>
                    </a:moveTo>
                    <a:cubicBezTo>
                      <a:pt x="2351" y="-1993"/>
                      <a:pt x="15467" y="-212"/>
                      <a:pt x="29555" y="6411"/>
                    </a:cubicBezTo>
                    <a:cubicBezTo>
                      <a:pt x="43601" y="13030"/>
                      <a:pt x="53317" y="21988"/>
                      <a:pt x="51212" y="26413"/>
                    </a:cubicBezTo>
                    <a:cubicBezTo>
                      <a:pt x="49147" y="30837"/>
                      <a:pt x="36031" y="29056"/>
                      <a:pt x="21944" y="22433"/>
                    </a:cubicBezTo>
                    <a:cubicBezTo>
                      <a:pt x="7897" y="15815"/>
                      <a:pt x="-1818" y="6856"/>
                      <a:pt x="287" y="2432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7" name="Google Shape;1007;p26"/>
              <p:cNvGrpSpPr/>
              <p:nvPr/>
            </p:nvGrpSpPr>
            <p:grpSpPr>
              <a:xfrm>
                <a:off x="6105260" y="2363291"/>
                <a:ext cx="45702" cy="43568"/>
                <a:chOff x="6105260" y="2363291"/>
                <a:chExt cx="45702" cy="43568"/>
              </a:xfrm>
            </p:grpSpPr>
            <p:sp>
              <p:nvSpPr>
                <p:cNvPr id="1008" name="Google Shape;1008;p26"/>
                <p:cNvSpPr/>
                <p:nvPr/>
              </p:nvSpPr>
              <p:spPr>
                <a:xfrm>
                  <a:off x="6105260" y="2364096"/>
                  <a:ext cx="45621" cy="4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1" h="42763" extrusionOk="0">
                      <a:moveTo>
                        <a:pt x="12751" y="0"/>
                      </a:moveTo>
                      <a:lnTo>
                        <a:pt x="45622" y="15695"/>
                      </a:lnTo>
                      <a:lnTo>
                        <a:pt x="33802" y="41360"/>
                      </a:lnTo>
                      <a:cubicBezTo>
                        <a:pt x="33802" y="41360"/>
                        <a:pt x="22143" y="44971"/>
                        <a:pt x="14249" y="40611"/>
                      </a:cubicBezTo>
                      <a:cubicBezTo>
                        <a:pt x="6639" y="36389"/>
                        <a:pt x="0" y="25390"/>
                        <a:pt x="0" y="25390"/>
                      </a:cubicBezTo>
                      <a:lnTo>
                        <a:pt x="127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26"/>
                <p:cNvSpPr/>
                <p:nvPr/>
              </p:nvSpPr>
              <p:spPr>
                <a:xfrm>
                  <a:off x="6118181" y="2363291"/>
                  <a:ext cx="32781" cy="1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1" h="16932" extrusionOk="0">
                      <a:moveTo>
                        <a:pt x="74" y="672"/>
                      </a:moveTo>
                      <a:cubicBezTo>
                        <a:pt x="964" y="-1150"/>
                        <a:pt x="8939" y="862"/>
                        <a:pt x="17967" y="5165"/>
                      </a:cubicBezTo>
                      <a:cubicBezTo>
                        <a:pt x="26994" y="9472"/>
                        <a:pt x="33592" y="14439"/>
                        <a:pt x="32701" y="16261"/>
                      </a:cubicBezTo>
                      <a:cubicBezTo>
                        <a:pt x="31851" y="18082"/>
                        <a:pt x="23836" y="16070"/>
                        <a:pt x="14809" y="11767"/>
                      </a:cubicBezTo>
                      <a:cubicBezTo>
                        <a:pt x="5822" y="7460"/>
                        <a:pt x="-776" y="2493"/>
                        <a:pt x="74" y="6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26"/>
                <p:cNvSpPr/>
                <p:nvPr/>
              </p:nvSpPr>
              <p:spPr>
                <a:xfrm>
                  <a:off x="6113540" y="2375139"/>
                  <a:ext cx="6714" cy="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4" h="9149" extrusionOk="0">
                      <a:moveTo>
                        <a:pt x="748" y="3324"/>
                      </a:moveTo>
                      <a:cubicBezTo>
                        <a:pt x="1881" y="895"/>
                        <a:pt x="3986" y="-514"/>
                        <a:pt x="5444" y="174"/>
                      </a:cubicBezTo>
                      <a:cubicBezTo>
                        <a:pt x="6901" y="867"/>
                        <a:pt x="7144" y="3397"/>
                        <a:pt x="5970" y="5826"/>
                      </a:cubicBezTo>
                      <a:cubicBezTo>
                        <a:pt x="4796" y="8255"/>
                        <a:pt x="2691" y="9663"/>
                        <a:pt x="1234" y="8975"/>
                      </a:cubicBezTo>
                      <a:cubicBezTo>
                        <a:pt x="-183" y="8283"/>
                        <a:pt x="-426" y="5757"/>
                        <a:pt x="748" y="33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1" name="Google Shape;1011;p26"/>
              <p:cNvSpPr/>
              <p:nvPr/>
            </p:nvSpPr>
            <p:spPr>
              <a:xfrm>
                <a:off x="6091385" y="2387875"/>
                <a:ext cx="55003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0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0"/>
                      <a:pt x="192" y="8966"/>
                      <a:pt x="192" y="9258"/>
                    </a:cubicBezTo>
                    <a:cubicBezTo>
                      <a:pt x="152" y="13075"/>
                      <a:pt x="9382" y="20516"/>
                      <a:pt x="22538" y="26803"/>
                    </a:cubicBezTo>
                    <a:cubicBezTo>
                      <a:pt x="35654" y="33065"/>
                      <a:pt x="47232" y="35559"/>
                      <a:pt x="50227" y="33162"/>
                    </a:cubicBezTo>
                    <a:cubicBezTo>
                      <a:pt x="50429" y="33004"/>
                      <a:pt x="50915" y="33037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2"/>
                      <a:pt x="46462" y="25467"/>
                    </a:cubicBezTo>
                    <a:cubicBezTo>
                      <a:pt x="41159" y="24511"/>
                      <a:pt x="34116" y="22095"/>
                      <a:pt x="26546" y="18472"/>
                    </a:cubicBezTo>
                    <a:cubicBezTo>
                      <a:pt x="18976" y="14853"/>
                      <a:pt x="12741" y="10934"/>
                      <a:pt x="8653" y="7416"/>
                    </a:cubicBezTo>
                    <a:cubicBezTo>
                      <a:pt x="8612" y="7408"/>
                      <a:pt x="8612" y="7376"/>
                      <a:pt x="8572" y="7368"/>
                    </a:cubicBezTo>
                    <a:cubicBezTo>
                      <a:pt x="5090" y="4348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>
                <a:off x="6094664" y="2381034"/>
                <a:ext cx="55003" cy="34062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2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4"/>
                      <a:pt x="192" y="8966"/>
                      <a:pt x="192" y="9258"/>
                    </a:cubicBezTo>
                    <a:cubicBezTo>
                      <a:pt x="111" y="13080"/>
                      <a:pt x="9381" y="20516"/>
                      <a:pt x="22538" y="26807"/>
                    </a:cubicBezTo>
                    <a:cubicBezTo>
                      <a:pt x="35654" y="33065"/>
                      <a:pt x="47231" y="35559"/>
                      <a:pt x="50227" y="33166"/>
                    </a:cubicBezTo>
                    <a:cubicBezTo>
                      <a:pt x="50429" y="33008"/>
                      <a:pt x="50875" y="33041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6"/>
                      <a:pt x="46422" y="25467"/>
                    </a:cubicBezTo>
                    <a:cubicBezTo>
                      <a:pt x="41159" y="24515"/>
                      <a:pt x="34115" y="22095"/>
                      <a:pt x="26505" y="18472"/>
                    </a:cubicBezTo>
                    <a:cubicBezTo>
                      <a:pt x="18935" y="14853"/>
                      <a:pt x="12741" y="10934"/>
                      <a:pt x="8652" y="7416"/>
                    </a:cubicBezTo>
                    <a:cubicBezTo>
                      <a:pt x="8612" y="7412"/>
                      <a:pt x="8612" y="7376"/>
                      <a:pt x="8572" y="7368"/>
                    </a:cubicBezTo>
                    <a:cubicBezTo>
                      <a:pt x="5090" y="4352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3" name="Google Shape;1013;p26"/>
            <p:cNvGrpSpPr/>
            <p:nvPr/>
          </p:nvGrpSpPr>
          <p:grpSpPr>
            <a:xfrm>
              <a:off x="10142803" y="4932194"/>
              <a:ext cx="1169238" cy="1451386"/>
              <a:chOff x="5960386" y="2426135"/>
              <a:chExt cx="180675" cy="224277"/>
            </a:xfrm>
          </p:grpSpPr>
          <p:sp>
            <p:nvSpPr>
              <p:cNvPr id="1014" name="Google Shape;1014;p26"/>
              <p:cNvSpPr/>
              <p:nvPr/>
            </p:nvSpPr>
            <p:spPr>
              <a:xfrm>
                <a:off x="5960386" y="2585278"/>
                <a:ext cx="117791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17791" h="65134" extrusionOk="0">
                    <a:moveTo>
                      <a:pt x="117792" y="53824"/>
                    </a:moveTo>
                    <a:cubicBezTo>
                      <a:pt x="104838" y="50164"/>
                      <a:pt x="85933" y="42760"/>
                      <a:pt x="58123" y="29823"/>
                    </a:cubicBezTo>
                    <a:cubicBezTo>
                      <a:pt x="31365" y="17391"/>
                      <a:pt x="12986" y="7526"/>
                      <a:pt x="1652" y="0"/>
                    </a:cubicBezTo>
                    <a:cubicBezTo>
                      <a:pt x="-2559" y="9626"/>
                      <a:pt x="1530" y="20921"/>
                      <a:pt x="11083" y="25410"/>
                    </a:cubicBezTo>
                    <a:lnTo>
                      <a:pt x="91843" y="63289"/>
                    </a:lnTo>
                    <a:cubicBezTo>
                      <a:pt x="101559" y="67851"/>
                      <a:pt x="113177" y="63669"/>
                      <a:pt x="117751" y="53937"/>
                    </a:cubicBezTo>
                    <a:lnTo>
                      <a:pt x="117792" y="53824"/>
                    </a:ln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5979711" y="2584547"/>
                <a:ext cx="1440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800" extrusionOk="0">
                    <a:moveTo>
                      <a:pt x="11796" y="14"/>
                    </a:moveTo>
                    <a:lnTo>
                      <a:pt x="2202" y="990"/>
                    </a:lnTo>
                    <a:cubicBezTo>
                      <a:pt x="907" y="1127"/>
                      <a:pt x="-146" y="2362"/>
                      <a:pt x="17" y="3698"/>
                    </a:cubicBezTo>
                    <a:cubicBezTo>
                      <a:pt x="138" y="5030"/>
                      <a:pt x="1393" y="5924"/>
                      <a:pt x="2728" y="5787"/>
                    </a:cubicBezTo>
                    <a:lnTo>
                      <a:pt x="12322" y="4811"/>
                    </a:lnTo>
                    <a:cubicBezTo>
                      <a:pt x="13618" y="4673"/>
                      <a:pt x="14549" y="3443"/>
                      <a:pt x="14387" y="2107"/>
                    </a:cubicBezTo>
                    <a:cubicBezTo>
                      <a:pt x="14266" y="775"/>
                      <a:pt x="13132" y="-124"/>
                      <a:pt x="11796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6006920" y="2602417"/>
                <a:ext cx="14433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795" extrusionOk="0">
                    <a:moveTo>
                      <a:pt x="11710" y="13"/>
                    </a:moveTo>
                    <a:lnTo>
                      <a:pt x="2116" y="985"/>
                    </a:lnTo>
                    <a:cubicBezTo>
                      <a:pt x="780" y="1126"/>
                      <a:pt x="-110" y="2357"/>
                      <a:pt x="11" y="3689"/>
                    </a:cubicBezTo>
                    <a:cubicBezTo>
                      <a:pt x="173" y="5025"/>
                      <a:pt x="1387" y="5919"/>
                      <a:pt x="2723" y="5782"/>
                    </a:cubicBezTo>
                    <a:lnTo>
                      <a:pt x="12318" y="4806"/>
                    </a:lnTo>
                    <a:cubicBezTo>
                      <a:pt x="13653" y="4669"/>
                      <a:pt x="14544" y="3563"/>
                      <a:pt x="14422" y="2227"/>
                    </a:cubicBezTo>
                    <a:cubicBezTo>
                      <a:pt x="14261" y="896"/>
                      <a:pt x="13046" y="-128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6"/>
              <p:cNvSpPr/>
              <p:nvPr/>
            </p:nvSpPr>
            <p:spPr>
              <a:xfrm>
                <a:off x="6034806" y="261494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0"/>
                    </a:cubicBezTo>
                    <a:lnTo>
                      <a:pt x="12323" y="4939"/>
                    </a:lnTo>
                    <a:cubicBezTo>
                      <a:pt x="13659" y="4797"/>
                      <a:pt x="14671" y="3562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6031872" y="244245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6"/>
                    </a:cubicBezTo>
                    <a:lnTo>
                      <a:pt x="2303" y="12337"/>
                    </a:lnTo>
                    <a:cubicBezTo>
                      <a:pt x="2627" y="13641"/>
                      <a:pt x="3963" y="14491"/>
                      <a:pt x="5258" y="14171"/>
                    </a:cubicBezTo>
                    <a:cubicBezTo>
                      <a:pt x="6554" y="13851"/>
                      <a:pt x="7404" y="12519"/>
                      <a:pt x="7080" y="11220"/>
                    </a:cubicBezTo>
                    <a:lnTo>
                      <a:pt x="4732" y="1780"/>
                    </a:lnTo>
                    <a:cubicBezTo>
                      <a:pt x="4408" y="480"/>
                      <a:pt x="3072" y="-245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6022453" y="2463426"/>
                <a:ext cx="7175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4" extrusionOk="0">
                    <a:moveTo>
                      <a:pt x="1804" y="68"/>
                    </a:moveTo>
                    <a:cubicBezTo>
                      <a:pt x="468" y="387"/>
                      <a:pt x="-220" y="1711"/>
                      <a:pt x="63" y="3015"/>
                    </a:cubicBezTo>
                    <a:lnTo>
                      <a:pt x="2330" y="12455"/>
                    </a:lnTo>
                    <a:cubicBezTo>
                      <a:pt x="2654" y="13759"/>
                      <a:pt x="3949" y="14479"/>
                      <a:pt x="5285" y="14159"/>
                    </a:cubicBezTo>
                    <a:cubicBezTo>
                      <a:pt x="6580" y="13839"/>
                      <a:pt x="7431" y="12512"/>
                      <a:pt x="7107" y="11208"/>
                    </a:cubicBezTo>
                    <a:lnTo>
                      <a:pt x="4718" y="1898"/>
                    </a:lnTo>
                    <a:cubicBezTo>
                      <a:pt x="4435" y="594"/>
                      <a:pt x="3099" y="-252"/>
                      <a:pt x="1804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6003670" y="2534192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04" y="75"/>
                    </a:moveTo>
                    <a:cubicBezTo>
                      <a:pt x="468" y="395"/>
                      <a:pt x="-220" y="1723"/>
                      <a:pt x="63" y="3026"/>
                    </a:cubicBezTo>
                    <a:lnTo>
                      <a:pt x="2330" y="12337"/>
                    </a:lnTo>
                    <a:cubicBezTo>
                      <a:pt x="2654" y="13641"/>
                      <a:pt x="3950" y="14491"/>
                      <a:pt x="5285" y="14171"/>
                    </a:cubicBezTo>
                    <a:cubicBezTo>
                      <a:pt x="6580" y="13851"/>
                      <a:pt x="7431" y="12519"/>
                      <a:pt x="7107" y="11220"/>
                    </a:cubicBezTo>
                    <a:lnTo>
                      <a:pt x="4718" y="1780"/>
                    </a:lnTo>
                    <a:cubicBezTo>
                      <a:pt x="4435" y="480"/>
                      <a:pt x="3099" y="-245"/>
                      <a:pt x="1804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5984752" y="2555081"/>
                <a:ext cx="7034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7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458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282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6004061" y="2584932"/>
                <a:ext cx="7149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7" extrusionOk="0">
                    <a:moveTo>
                      <a:pt x="1777" y="66"/>
                    </a:moveTo>
                    <a:cubicBezTo>
                      <a:pt x="482" y="386"/>
                      <a:pt x="-247" y="1714"/>
                      <a:pt x="77" y="3017"/>
                    </a:cubicBezTo>
                    <a:lnTo>
                      <a:pt x="2303" y="12457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404" y="12514"/>
                      <a:pt x="7080" y="11211"/>
                    </a:cubicBezTo>
                    <a:lnTo>
                      <a:pt x="4732" y="1900"/>
                    </a:lnTo>
                    <a:cubicBezTo>
                      <a:pt x="4408" y="596"/>
                      <a:pt x="307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6025354" y="259799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777" y="68"/>
                    </a:moveTo>
                    <a:cubicBezTo>
                      <a:pt x="482" y="387"/>
                      <a:pt x="-247" y="1715"/>
                      <a:pt x="77" y="3014"/>
                    </a:cubicBezTo>
                    <a:lnTo>
                      <a:pt x="2303" y="12455"/>
                    </a:lnTo>
                    <a:cubicBezTo>
                      <a:pt x="2627" y="13758"/>
                      <a:pt x="3963" y="14479"/>
                      <a:pt x="5258" y="14163"/>
                    </a:cubicBezTo>
                    <a:cubicBezTo>
                      <a:pt x="6554" y="13843"/>
                      <a:pt x="7404" y="12511"/>
                      <a:pt x="7080" y="11208"/>
                    </a:cubicBezTo>
                    <a:lnTo>
                      <a:pt x="4732" y="1897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6054590" y="258582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8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6068272" y="2583437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891" y="67"/>
                    </a:moveTo>
                    <a:cubicBezTo>
                      <a:pt x="595" y="387"/>
                      <a:pt x="-255" y="1719"/>
                      <a:pt x="69" y="3019"/>
                    </a:cubicBezTo>
                    <a:lnTo>
                      <a:pt x="2417" y="12459"/>
                    </a:lnTo>
                    <a:cubicBezTo>
                      <a:pt x="2741" y="13758"/>
                      <a:pt x="4077" y="14483"/>
                      <a:pt x="5372" y="14163"/>
                    </a:cubicBezTo>
                    <a:cubicBezTo>
                      <a:pt x="6668" y="13843"/>
                      <a:pt x="7396" y="12516"/>
                      <a:pt x="7072" y="11212"/>
                    </a:cubicBezTo>
                    <a:lnTo>
                      <a:pt x="4846" y="1901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6063212" y="2565245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91" y="75"/>
                    </a:moveTo>
                    <a:cubicBezTo>
                      <a:pt x="595" y="395"/>
                      <a:pt x="-255" y="1727"/>
                      <a:pt x="69" y="3026"/>
                    </a:cubicBezTo>
                    <a:lnTo>
                      <a:pt x="2417" y="12337"/>
                    </a:lnTo>
                    <a:cubicBezTo>
                      <a:pt x="2741" y="13640"/>
                      <a:pt x="4077" y="14491"/>
                      <a:pt x="5372" y="14171"/>
                    </a:cubicBezTo>
                    <a:cubicBezTo>
                      <a:pt x="6708" y="13851"/>
                      <a:pt x="7396" y="12523"/>
                      <a:pt x="7113" y="11224"/>
                    </a:cubicBezTo>
                    <a:lnTo>
                      <a:pt x="4846" y="1783"/>
                    </a:lnTo>
                    <a:cubicBezTo>
                      <a:pt x="4522" y="480"/>
                      <a:pt x="3226" y="-245"/>
                      <a:pt x="1891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6069331" y="2618257"/>
                <a:ext cx="7175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6" extrusionOk="0">
                    <a:moveTo>
                      <a:pt x="1804" y="74"/>
                    </a:moveTo>
                    <a:cubicBezTo>
                      <a:pt x="468" y="394"/>
                      <a:pt x="-221" y="1721"/>
                      <a:pt x="63" y="3025"/>
                    </a:cubicBezTo>
                    <a:lnTo>
                      <a:pt x="2330" y="12336"/>
                    </a:lnTo>
                    <a:cubicBezTo>
                      <a:pt x="2653" y="13639"/>
                      <a:pt x="3949" y="14489"/>
                      <a:pt x="5285" y="14169"/>
                    </a:cubicBezTo>
                    <a:cubicBezTo>
                      <a:pt x="6581" y="13849"/>
                      <a:pt x="7430" y="12522"/>
                      <a:pt x="7107" y="11218"/>
                    </a:cubicBezTo>
                    <a:lnTo>
                      <a:pt x="4718" y="1782"/>
                    </a:lnTo>
                    <a:cubicBezTo>
                      <a:pt x="4435" y="479"/>
                      <a:pt x="3099" y="-242"/>
                      <a:pt x="1804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6052323" y="2610167"/>
                <a:ext cx="7175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26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57" y="12330"/>
                    </a:lnTo>
                    <a:cubicBezTo>
                      <a:pt x="2741" y="13633"/>
                      <a:pt x="4077" y="14479"/>
                      <a:pt x="5372" y="14159"/>
                    </a:cubicBezTo>
                    <a:cubicBezTo>
                      <a:pt x="6708" y="13839"/>
                      <a:pt x="739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5990467" y="253676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891" y="74"/>
                    </a:moveTo>
                    <a:cubicBezTo>
                      <a:pt x="595" y="394"/>
                      <a:pt x="-255" y="1726"/>
                      <a:pt x="69" y="3029"/>
                    </a:cubicBezTo>
                    <a:lnTo>
                      <a:pt x="2417" y="12340"/>
                    </a:lnTo>
                    <a:cubicBezTo>
                      <a:pt x="2741" y="13639"/>
                      <a:pt x="4077" y="14489"/>
                      <a:pt x="5372" y="14169"/>
                    </a:cubicBezTo>
                    <a:cubicBezTo>
                      <a:pt x="6667" y="13850"/>
                      <a:pt x="7396" y="12522"/>
                      <a:pt x="7073" y="11222"/>
                    </a:cubicBezTo>
                    <a:lnTo>
                      <a:pt x="4846" y="1782"/>
                    </a:lnTo>
                    <a:cubicBezTo>
                      <a:pt x="4522" y="479"/>
                      <a:pt x="3186" y="-242"/>
                      <a:pt x="1891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048550" y="249839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67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459"/>
                    </a:lnTo>
                    <a:cubicBezTo>
                      <a:pt x="2627" y="13762"/>
                      <a:pt x="3963" y="14483"/>
                      <a:pt x="5258" y="14163"/>
                    </a:cubicBezTo>
                    <a:cubicBezTo>
                      <a:pt x="6554" y="13843"/>
                      <a:pt x="7404" y="12516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6083088" y="2532163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3"/>
                      <a:pt x="-255" y="1715"/>
                      <a:pt x="69" y="3019"/>
                    </a:cubicBezTo>
                    <a:lnTo>
                      <a:pt x="2458" y="12455"/>
                    </a:lnTo>
                    <a:cubicBezTo>
                      <a:pt x="2781" y="13759"/>
                      <a:pt x="4076" y="14479"/>
                      <a:pt x="5413" y="14159"/>
                    </a:cubicBezTo>
                    <a:cubicBezTo>
                      <a:pt x="6708" y="13840"/>
                      <a:pt x="7437" y="12516"/>
                      <a:pt x="7113" y="11212"/>
                    </a:cubicBezTo>
                    <a:lnTo>
                      <a:pt x="4846" y="1898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6124291" y="2495423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6077049" y="2550141"/>
                <a:ext cx="7148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63" y="14483"/>
                      <a:pt x="5258" y="14163"/>
                    </a:cubicBezTo>
                    <a:cubicBezTo>
                      <a:pt x="6553" y="13843"/>
                      <a:pt x="7404" y="12511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6088973" y="2574041"/>
                <a:ext cx="7174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226" extrusionOk="0">
                    <a:moveTo>
                      <a:pt x="1917" y="68"/>
                    </a:moveTo>
                    <a:cubicBezTo>
                      <a:pt x="621" y="388"/>
                      <a:pt x="-229" y="1715"/>
                      <a:pt x="55" y="3019"/>
                    </a:cubicBezTo>
                    <a:lnTo>
                      <a:pt x="2443" y="12330"/>
                    </a:lnTo>
                    <a:cubicBezTo>
                      <a:pt x="2767" y="13629"/>
                      <a:pt x="4062" y="14479"/>
                      <a:pt x="5398" y="14159"/>
                    </a:cubicBezTo>
                    <a:cubicBezTo>
                      <a:pt x="6694" y="13839"/>
                      <a:pt x="7422" y="12512"/>
                      <a:pt x="7098" y="11212"/>
                    </a:cubicBezTo>
                    <a:lnTo>
                      <a:pt x="4872" y="1897"/>
                    </a:lnTo>
                    <a:cubicBezTo>
                      <a:pt x="4548" y="594"/>
                      <a:pt x="3212" y="-252"/>
                      <a:pt x="191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6100083" y="2500269"/>
                <a:ext cx="7174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1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>
                <a:off x="6110649" y="2474099"/>
                <a:ext cx="7035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54" y="13842"/>
                      <a:pt x="7283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6098626" y="2471499"/>
                <a:ext cx="7034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22" y="14483"/>
                      <a:pt x="5258" y="14163"/>
                    </a:cubicBezTo>
                    <a:cubicBezTo>
                      <a:pt x="6554" y="13843"/>
                      <a:pt x="7282" y="12515"/>
                      <a:pt x="6958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6067253" y="2469499"/>
                <a:ext cx="7174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7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2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6043255" y="2426135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4"/>
                      <a:pt x="-255" y="1715"/>
                      <a:pt x="69" y="3019"/>
                    </a:cubicBezTo>
                    <a:lnTo>
                      <a:pt x="2457" y="12455"/>
                    </a:lnTo>
                    <a:cubicBezTo>
                      <a:pt x="2781" y="13758"/>
                      <a:pt x="4076" y="14479"/>
                      <a:pt x="5412" y="14159"/>
                    </a:cubicBezTo>
                    <a:cubicBezTo>
                      <a:pt x="6708" y="13839"/>
                      <a:pt x="743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6120243" y="2461982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6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6085720" y="2446558"/>
                <a:ext cx="7189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116" extrusionOk="0">
                    <a:moveTo>
                      <a:pt x="1931" y="76"/>
                    </a:moveTo>
                    <a:cubicBezTo>
                      <a:pt x="595" y="395"/>
                      <a:pt x="-255" y="1598"/>
                      <a:pt x="69" y="2897"/>
                    </a:cubicBezTo>
                    <a:lnTo>
                      <a:pt x="2457" y="12337"/>
                    </a:lnTo>
                    <a:cubicBezTo>
                      <a:pt x="2781" y="13641"/>
                      <a:pt x="4076" y="14361"/>
                      <a:pt x="5413" y="14041"/>
                    </a:cubicBezTo>
                    <a:cubicBezTo>
                      <a:pt x="6708" y="13722"/>
                      <a:pt x="7437" y="12519"/>
                      <a:pt x="7113" y="11220"/>
                    </a:cubicBezTo>
                    <a:lnTo>
                      <a:pt x="4846" y="1780"/>
                    </a:lnTo>
                    <a:cubicBezTo>
                      <a:pt x="4562" y="476"/>
                      <a:pt x="3227" y="-244"/>
                      <a:pt x="1931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6101264" y="2523404"/>
                <a:ext cx="714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14238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3956" y="14483"/>
                      <a:pt x="5251" y="14163"/>
                    </a:cubicBezTo>
                    <a:cubicBezTo>
                      <a:pt x="6546" y="13843"/>
                      <a:pt x="7396" y="12516"/>
                      <a:pt x="7073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6009736" y="249319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7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4"/>
                      <a:pt x="3186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6032074" y="2475103"/>
                <a:ext cx="7176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94" y="13842"/>
                      <a:pt x="7404" y="12514"/>
                      <a:pt x="7120" y="11211"/>
                    </a:cubicBezTo>
                    <a:lnTo>
                      <a:pt x="4732" y="1900"/>
                    </a:lnTo>
                    <a:cubicBezTo>
                      <a:pt x="4408" y="597"/>
                      <a:pt x="311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6037418" y="2525970"/>
                <a:ext cx="7148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22" y="14361"/>
                      <a:pt x="5258" y="14041"/>
                    </a:cubicBezTo>
                    <a:cubicBezTo>
                      <a:pt x="6554" y="13722"/>
                      <a:pt x="7404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6022642" y="2561108"/>
                <a:ext cx="7148" cy="1422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27" extrusionOk="0">
                    <a:moveTo>
                      <a:pt x="1777" y="68"/>
                    </a:moveTo>
                    <a:cubicBezTo>
                      <a:pt x="481" y="387"/>
                      <a:pt x="-247" y="1711"/>
                      <a:pt x="77" y="3015"/>
                    </a:cubicBezTo>
                    <a:lnTo>
                      <a:pt x="2303" y="12329"/>
                    </a:lnTo>
                    <a:cubicBezTo>
                      <a:pt x="2627" y="13633"/>
                      <a:pt x="3963" y="14479"/>
                      <a:pt x="5258" y="14159"/>
                    </a:cubicBezTo>
                    <a:cubicBezTo>
                      <a:pt x="6554" y="13839"/>
                      <a:pt x="7404" y="12512"/>
                      <a:pt x="7080" y="11208"/>
                    </a:cubicBezTo>
                    <a:lnTo>
                      <a:pt x="4732" y="1897"/>
                    </a:lnTo>
                    <a:cubicBezTo>
                      <a:pt x="4408" y="594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6017075" y="2523859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6"/>
                      <a:pt x="-145" y="2360"/>
                      <a:pt x="17" y="3696"/>
                    </a:cubicBezTo>
                    <a:cubicBezTo>
                      <a:pt x="139" y="5028"/>
                      <a:pt x="1353" y="6052"/>
                      <a:pt x="2689" y="5911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6023995" y="251092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1114"/>
                    </a:lnTo>
                    <a:cubicBezTo>
                      <a:pt x="748" y="1255"/>
                      <a:pt x="-143" y="2360"/>
                      <a:pt x="19" y="3692"/>
                    </a:cubicBezTo>
                    <a:cubicBezTo>
                      <a:pt x="140" y="5028"/>
                      <a:pt x="1234" y="6052"/>
                      <a:pt x="2569" y="5911"/>
                    </a:cubicBezTo>
                    <a:lnTo>
                      <a:pt x="12163" y="4939"/>
                    </a:lnTo>
                    <a:cubicBezTo>
                      <a:pt x="13499" y="4797"/>
                      <a:pt x="14552" y="3567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6000154" y="2514750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5" y="2357"/>
                      <a:pt x="16" y="3693"/>
                    </a:cubicBezTo>
                    <a:cubicBezTo>
                      <a:pt x="138" y="5029"/>
                      <a:pt x="1393" y="6049"/>
                      <a:pt x="2729" y="5911"/>
                    </a:cubicBezTo>
                    <a:lnTo>
                      <a:pt x="12323" y="4936"/>
                    </a:lnTo>
                    <a:cubicBezTo>
                      <a:pt x="13659" y="4794"/>
                      <a:pt x="14550" y="3563"/>
                      <a:pt x="14387" y="2232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6021130" y="2496688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2"/>
                    </a:moveTo>
                    <a:lnTo>
                      <a:pt x="2236" y="988"/>
                    </a:lnTo>
                    <a:cubicBezTo>
                      <a:pt x="900" y="1126"/>
                      <a:pt x="-112" y="2360"/>
                      <a:pt x="10" y="3696"/>
                    </a:cubicBezTo>
                    <a:cubicBezTo>
                      <a:pt x="172" y="5028"/>
                      <a:pt x="1386" y="6052"/>
                      <a:pt x="2722" y="5910"/>
                    </a:cubicBezTo>
                    <a:lnTo>
                      <a:pt x="12316" y="4809"/>
                    </a:lnTo>
                    <a:cubicBezTo>
                      <a:pt x="13652" y="4672"/>
                      <a:pt x="14664" y="3567"/>
                      <a:pt x="14543" y="2231"/>
                    </a:cubicBezTo>
                    <a:cubicBezTo>
                      <a:pt x="14380" y="895"/>
                      <a:pt x="13166" y="-125"/>
                      <a:pt x="11831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6019788" y="2539395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2" y="4810"/>
                    </a:lnTo>
                    <a:cubicBezTo>
                      <a:pt x="13659" y="4669"/>
                      <a:pt x="14549" y="3563"/>
                      <a:pt x="14387" y="2232"/>
                    </a:cubicBezTo>
                    <a:cubicBezTo>
                      <a:pt x="14265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6029746" y="2548892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3" y="4810"/>
                    </a:lnTo>
                    <a:cubicBezTo>
                      <a:pt x="13659" y="4669"/>
                      <a:pt x="14549" y="3563"/>
                      <a:pt x="14387" y="2231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6052658" y="2540044"/>
                <a:ext cx="14405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2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5"/>
                      <a:pt x="-145" y="2360"/>
                      <a:pt x="17" y="3692"/>
                    </a:cubicBezTo>
                    <a:cubicBezTo>
                      <a:pt x="138" y="5028"/>
                      <a:pt x="1393" y="6048"/>
                      <a:pt x="2729" y="5910"/>
                    </a:cubicBezTo>
                    <a:lnTo>
                      <a:pt x="12283" y="4809"/>
                    </a:lnTo>
                    <a:cubicBezTo>
                      <a:pt x="13619" y="4672"/>
                      <a:pt x="14550" y="3567"/>
                      <a:pt x="14388" y="2231"/>
                    </a:cubicBezTo>
                    <a:cubicBezTo>
                      <a:pt x="14266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6044441" y="2480601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30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5"/>
                    </a:cubicBezTo>
                    <a:lnTo>
                      <a:pt x="12322" y="4939"/>
                    </a:lnTo>
                    <a:cubicBezTo>
                      <a:pt x="13659" y="4797"/>
                      <a:pt x="14549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6063028" y="2458295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72" y="5029"/>
                      <a:pt x="1386" y="6049"/>
                      <a:pt x="2722" y="5911"/>
                    </a:cubicBezTo>
                    <a:lnTo>
                      <a:pt x="12316" y="4936"/>
                    </a:lnTo>
                    <a:cubicBezTo>
                      <a:pt x="13652" y="4798"/>
                      <a:pt x="14664" y="3563"/>
                      <a:pt x="14543" y="2227"/>
                    </a:cubicBezTo>
                    <a:cubicBezTo>
                      <a:pt x="14421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6037195" y="2558204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1114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5"/>
                    </a:cubicBezTo>
                    <a:lnTo>
                      <a:pt x="12323" y="4939"/>
                    </a:lnTo>
                    <a:cubicBezTo>
                      <a:pt x="13659" y="4797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5998055" y="2556556"/>
                <a:ext cx="14432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33" y="5024"/>
                      <a:pt x="1266" y="6048"/>
                      <a:pt x="2602" y="5910"/>
                    </a:cubicBezTo>
                    <a:lnTo>
                      <a:pt x="12196" y="4935"/>
                    </a:lnTo>
                    <a:cubicBezTo>
                      <a:pt x="13532" y="4797"/>
                      <a:pt x="14544" y="3563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6055086" y="2526677"/>
                <a:ext cx="14407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22" extrusionOk="0">
                    <a:moveTo>
                      <a:pt x="11717" y="12"/>
                    </a:moveTo>
                    <a:lnTo>
                      <a:pt x="2123" y="1113"/>
                    </a:lnTo>
                    <a:cubicBezTo>
                      <a:pt x="787" y="1255"/>
                      <a:pt x="-144" y="2360"/>
                      <a:pt x="18" y="3692"/>
                    </a:cubicBezTo>
                    <a:cubicBezTo>
                      <a:pt x="140" y="5028"/>
                      <a:pt x="1395" y="6048"/>
                      <a:pt x="2730" y="5910"/>
                    </a:cubicBezTo>
                    <a:lnTo>
                      <a:pt x="12324" y="4935"/>
                    </a:lnTo>
                    <a:cubicBezTo>
                      <a:pt x="13660" y="4797"/>
                      <a:pt x="14551" y="3567"/>
                      <a:pt x="14389" y="2231"/>
                    </a:cubicBezTo>
                    <a:cubicBezTo>
                      <a:pt x="14268" y="899"/>
                      <a:pt x="13013" y="-125"/>
                      <a:pt x="1171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6079941" y="2518245"/>
                <a:ext cx="14400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5919" extrusionOk="0">
                    <a:moveTo>
                      <a:pt x="11678" y="12"/>
                    </a:moveTo>
                    <a:lnTo>
                      <a:pt x="2084" y="1113"/>
                    </a:lnTo>
                    <a:cubicBezTo>
                      <a:pt x="747" y="1251"/>
                      <a:pt x="-143" y="2356"/>
                      <a:pt x="19" y="3692"/>
                    </a:cubicBezTo>
                    <a:cubicBezTo>
                      <a:pt x="140" y="5024"/>
                      <a:pt x="1355" y="6048"/>
                      <a:pt x="2690" y="5906"/>
                    </a:cubicBezTo>
                    <a:lnTo>
                      <a:pt x="12284" y="4935"/>
                    </a:lnTo>
                    <a:cubicBezTo>
                      <a:pt x="13621" y="4793"/>
                      <a:pt x="14511" y="3562"/>
                      <a:pt x="14390" y="2231"/>
                    </a:cubicBezTo>
                    <a:cubicBezTo>
                      <a:pt x="14268" y="895"/>
                      <a:pt x="13013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6080515" y="2500089"/>
                <a:ext cx="14433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19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73" y="5024"/>
                      <a:pt x="1387" y="6048"/>
                      <a:pt x="2723" y="5907"/>
                    </a:cubicBezTo>
                    <a:lnTo>
                      <a:pt x="12317" y="4935"/>
                    </a:lnTo>
                    <a:cubicBezTo>
                      <a:pt x="13653" y="4793"/>
                      <a:pt x="14544" y="3563"/>
                      <a:pt x="14422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6108447" y="2501340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1"/>
                    </a:cubicBezTo>
                    <a:lnTo>
                      <a:pt x="12317" y="4935"/>
                    </a:lnTo>
                    <a:cubicBezTo>
                      <a:pt x="13653" y="4797"/>
                      <a:pt x="14544" y="3563"/>
                      <a:pt x="14423" y="2231"/>
                    </a:cubicBezTo>
                    <a:cubicBezTo>
                      <a:pt x="1430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6062420" y="2492827"/>
                <a:ext cx="14433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0"/>
                    </a:cubicBezTo>
                    <a:lnTo>
                      <a:pt x="12317" y="4935"/>
                    </a:lnTo>
                    <a:cubicBezTo>
                      <a:pt x="13653" y="4793"/>
                      <a:pt x="14544" y="3562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6067837" y="2508424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677" y="12"/>
                    </a:moveTo>
                    <a:lnTo>
                      <a:pt x="2123" y="1114"/>
                    </a:lnTo>
                    <a:cubicBezTo>
                      <a:pt x="787" y="1255"/>
                      <a:pt x="-144" y="2356"/>
                      <a:pt x="18" y="3692"/>
                    </a:cubicBezTo>
                    <a:cubicBezTo>
                      <a:pt x="139" y="5024"/>
                      <a:pt x="1273" y="6052"/>
                      <a:pt x="2609" y="5911"/>
                    </a:cubicBezTo>
                    <a:lnTo>
                      <a:pt x="12203" y="4935"/>
                    </a:lnTo>
                    <a:cubicBezTo>
                      <a:pt x="13539" y="4797"/>
                      <a:pt x="14551" y="3563"/>
                      <a:pt x="14389" y="2231"/>
                    </a:cubicBezTo>
                    <a:cubicBezTo>
                      <a:pt x="14267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6083100" y="2483783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1113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0"/>
                    </a:cubicBezTo>
                    <a:lnTo>
                      <a:pt x="12323" y="4939"/>
                    </a:lnTo>
                    <a:cubicBezTo>
                      <a:pt x="13659" y="4797"/>
                      <a:pt x="14550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6058979" y="2551326"/>
                <a:ext cx="14432" cy="5798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8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56"/>
                      <a:pt x="11" y="3692"/>
                    </a:cubicBezTo>
                    <a:cubicBezTo>
                      <a:pt x="173" y="5024"/>
                      <a:pt x="1266" y="5923"/>
                      <a:pt x="2602" y="5785"/>
                    </a:cubicBezTo>
                    <a:lnTo>
                      <a:pt x="12196" y="4809"/>
                    </a:lnTo>
                    <a:cubicBezTo>
                      <a:pt x="13532" y="4672"/>
                      <a:pt x="14544" y="3563"/>
                      <a:pt x="14423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6033720" y="2589915"/>
                <a:ext cx="1455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800" extrusionOk="0">
                    <a:moveTo>
                      <a:pt x="11831" y="14"/>
                    </a:moveTo>
                    <a:lnTo>
                      <a:pt x="2237" y="990"/>
                    </a:lnTo>
                    <a:cubicBezTo>
                      <a:pt x="900" y="1127"/>
                      <a:pt x="-112" y="2362"/>
                      <a:pt x="10" y="3698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664" y="3439"/>
                      <a:pt x="14543" y="2103"/>
                    </a:cubicBezTo>
                    <a:cubicBezTo>
                      <a:pt x="14381" y="771"/>
                      <a:pt x="13166" y="-124"/>
                      <a:pt x="11831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6060073" y="2608056"/>
                <a:ext cx="14432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5" extrusionOk="0">
                    <a:moveTo>
                      <a:pt x="11709" y="13"/>
                    </a:moveTo>
                    <a:lnTo>
                      <a:pt x="2237" y="985"/>
                    </a:lnTo>
                    <a:cubicBezTo>
                      <a:pt x="900" y="1122"/>
                      <a:pt x="-112" y="2357"/>
                      <a:pt x="10" y="3693"/>
                    </a:cubicBezTo>
                    <a:cubicBezTo>
                      <a:pt x="172" y="5025"/>
                      <a:pt x="1386" y="5919"/>
                      <a:pt x="2722" y="5782"/>
                    </a:cubicBezTo>
                    <a:lnTo>
                      <a:pt x="12316" y="4806"/>
                    </a:lnTo>
                    <a:cubicBezTo>
                      <a:pt x="13652" y="4669"/>
                      <a:pt x="14543" y="3563"/>
                      <a:pt x="14421" y="2227"/>
                    </a:cubicBezTo>
                    <a:cubicBezTo>
                      <a:pt x="14259" y="896"/>
                      <a:pt x="13045" y="-128"/>
                      <a:pt x="11709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6040958" y="2573688"/>
                <a:ext cx="14407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19" extrusionOk="0">
                    <a:moveTo>
                      <a:pt x="11677" y="12"/>
                    </a:moveTo>
                    <a:lnTo>
                      <a:pt x="2083" y="988"/>
                    </a:lnTo>
                    <a:cubicBezTo>
                      <a:pt x="787" y="1126"/>
                      <a:pt x="-144" y="2356"/>
                      <a:pt x="18" y="3692"/>
                    </a:cubicBezTo>
                    <a:cubicBezTo>
                      <a:pt x="139" y="5024"/>
                      <a:pt x="1395" y="6048"/>
                      <a:pt x="2730" y="5906"/>
                    </a:cubicBezTo>
                    <a:lnTo>
                      <a:pt x="12324" y="4935"/>
                    </a:lnTo>
                    <a:cubicBezTo>
                      <a:pt x="13660" y="4793"/>
                      <a:pt x="14551" y="3563"/>
                      <a:pt x="14389" y="2231"/>
                    </a:cubicBezTo>
                    <a:cubicBezTo>
                      <a:pt x="14268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6079342" y="2592688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830" y="14"/>
                    </a:moveTo>
                    <a:lnTo>
                      <a:pt x="2236" y="990"/>
                    </a:lnTo>
                    <a:cubicBezTo>
                      <a:pt x="900" y="1127"/>
                      <a:pt x="-112" y="2362"/>
                      <a:pt x="10" y="3694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543" y="3439"/>
                      <a:pt x="14421" y="2107"/>
                    </a:cubicBezTo>
                    <a:cubicBezTo>
                      <a:pt x="14259" y="771"/>
                      <a:pt x="13166" y="-124"/>
                      <a:pt x="1183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6089777" y="2561327"/>
                <a:ext cx="14406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801" extrusionOk="0">
                    <a:moveTo>
                      <a:pt x="11678" y="14"/>
                    </a:moveTo>
                    <a:lnTo>
                      <a:pt x="2083" y="989"/>
                    </a:lnTo>
                    <a:cubicBezTo>
                      <a:pt x="748" y="1127"/>
                      <a:pt x="-143" y="2362"/>
                      <a:pt x="19" y="3694"/>
                    </a:cubicBezTo>
                    <a:cubicBezTo>
                      <a:pt x="140" y="5029"/>
                      <a:pt x="1234" y="5928"/>
                      <a:pt x="2569" y="5786"/>
                    </a:cubicBezTo>
                    <a:lnTo>
                      <a:pt x="12163" y="4811"/>
                    </a:lnTo>
                    <a:cubicBezTo>
                      <a:pt x="13499" y="4673"/>
                      <a:pt x="14552" y="3438"/>
                      <a:pt x="14390" y="2107"/>
                    </a:cubicBezTo>
                    <a:cubicBezTo>
                      <a:pt x="14268" y="771"/>
                      <a:pt x="13014" y="-124"/>
                      <a:pt x="11678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6099900" y="2544018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797" y="13"/>
                    </a:moveTo>
                    <a:lnTo>
                      <a:pt x="2203" y="985"/>
                    </a:lnTo>
                    <a:cubicBezTo>
                      <a:pt x="867" y="1126"/>
                      <a:pt x="-145" y="2361"/>
                      <a:pt x="17" y="3693"/>
                    </a:cubicBezTo>
                    <a:cubicBezTo>
                      <a:pt x="139" y="5029"/>
                      <a:pt x="1393" y="6049"/>
                      <a:pt x="2689" y="5911"/>
                    </a:cubicBezTo>
                    <a:lnTo>
                      <a:pt x="12283" y="4810"/>
                    </a:lnTo>
                    <a:cubicBezTo>
                      <a:pt x="13619" y="4668"/>
                      <a:pt x="14550" y="3567"/>
                      <a:pt x="14388" y="2231"/>
                    </a:cubicBezTo>
                    <a:cubicBezTo>
                      <a:pt x="14266" y="895"/>
                      <a:pt x="13133" y="-129"/>
                      <a:pt x="1179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6113791" y="2515743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60"/>
                      <a:pt x="11" y="3692"/>
                    </a:cubicBezTo>
                    <a:cubicBezTo>
                      <a:pt x="173" y="5028"/>
                      <a:pt x="1387" y="6048"/>
                      <a:pt x="2723" y="5911"/>
                    </a:cubicBezTo>
                    <a:lnTo>
                      <a:pt x="12317" y="4809"/>
                    </a:lnTo>
                    <a:cubicBezTo>
                      <a:pt x="13653" y="4668"/>
                      <a:pt x="14544" y="3563"/>
                      <a:pt x="14422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6126536" y="248470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30"/>
                      <a:pt x="-145" y="2360"/>
                      <a:pt x="17" y="3696"/>
                    </a:cubicBezTo>
                    <a:cubicBezTo>
                      <a:pt x="138" y="5028"/>
                      <a:pt x="1353" y="6052"/>
                      <a:pt x="2688" y="5911"/>
                    </a:cubicBezTo>
                    <a:lnTo>
                      <a:pt x="12283" y="4809"/>
                    </a:lnTo>
                    <a:cubicBezTo>
                      <a:pt x="13619" y="4672"/>
                      <a:pt x="14671" y="3563"/>
                      <a:pt x="14509" y="2231"/>
                    </a:cubicBezTo>
                    <a:cubicBezTo>
                      <a:pt x="14388" y="895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6018371" y="2580881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4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939"/>
                    </a:lnTo>
                    <a:cubicBezTo>
                      <a:pt x="13618" y="4797"/>
                      <a:pt x="14671" y="3563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6000276" y="2570927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26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809"/>
                    </a:lnTo>
                    <a:cubicBezTo>
                      <a:pt x="13659" y="4672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5968990" y="2574355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31" y="5029"/>
                      <a:pt x="1386" y="6049"/>
                      <a:pt x="2722" y="5911"/>
                    </a:cubicBezTo>
                    <a:lnTo>
                      <a:pt x="12316" y="4810"/>
                    </a:lnTo>
                    <a:cubicBezTo>
                      <a:pt x="13652" y="4669"/>
                      <a:pt x="14543" y="3563"/>
                      <a:pt x="14421" y="2232"/>
                    </a:cubicBezTo>
                    <a:cubicBezTo>
                      <a:pt x="14259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6048043" y="2517024"/>
                <a:ext cx="14525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801" extrusionOk="0">
                    <a:moveTo>
                      <a:pt x="11797" y="15"/>
                    </a:moveTo>
                    <a:lnTo>
                      <a:pt x="2203" y="986"/>
                    </a:lnTo>
                    <a:cubicBezTo>
                      <a:pt x="867" y="1128"/>
                      <a:pt x="-145" y="2363"/>
                      <a:pt x="17" y="3694"/>
                    </a:cubicBezTo>
                    <a:cubicBezTo>
                      <a:pt x="138" y="5030"/>
                      <a:pt x="1353" y="5925"/>
                      <a:pt x="2688" y="5787"/>
                    </a:cubicBezTo>
                    <a:lnTo>
                      <a:pt x="12283" y="4812"/>
                    </a:lnTo>
                    <a:cubicBezTo>
                      <a:pt x="13619" y="4670"/>
                      <a:pt x="14671" y="3439"/>
                      <a:pt x="14509" y="2103"/>
                    </a:cubicBezTo>
                    <a:cubicBezTo>
                      <a:pt x="14388" y="772"/>
                      <a:pt x="13133" y="-127"/>
                      <a:pt x="11797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6040398" y="2464627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710" y="13"/>
                    </a:moveTo>
                    <a:lnTo>
                      <a:pt x="2116" y="1114"/>
                    </a:lnTo>
                    <a:cubicBezTo>
                      <a:pt x="780" y="1252"/>
                      <a:pt x="-110" y="2357"/>
                      <a:pt x="11" y="3689"/>
                    </a:cubicBezTo>
                    <a:cubicBezTo>
                      <a:pt x="173" y="5025"/>
                      <a:pt x="1266" y="6049"/>
                      <a:pt x="2602" y="5911"/>
                    </a:cubicBezTo>
                    <a:lnTo>
                      <a:pt x="12196" y="4936"/>
                    </a:lnTo>
                    <a:cubicBezTo>
                      <a:pt x="13532" y="4798"/>
                      <a:pt x="14544" y="3563"/>
                      <a:pt x="14422" y="2227"/>
                    </a:cubicBezTo>
                    <a:cubicBezTo>
                      <a:pt x="14261" y="895"/>
                      <a:pt x="13046" y="-129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6049021" y="2448615"/>
                <a:ext cx="14432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1" extrusionOk="0">
                    <a:moveTo>
                      <a:pt x="11710" y="15"/>
                    </a:moveTo>
                    <a:lnTo>
                      <a:pt x="2116" y="986"/>
                    </a:lnTo>
                    <a:cubicBezTo>
                      <a:pt x="780" y="1128"/>
                      <a:pt x="-110" y="2359"/>
                      <a:pt x="11" y="3691"/>
                    </a:cubicBezTo>
                    <a:cubicBezTo>
                      <a:pt x="173" y="5026"/>
                      <a:pt x="1266" y="5925"/>
                      <a:pt x="2602" y="5787"/>
                    </a:cubicBezTo>
                    <a:lnTo>
                      <a:pt x="12196" y="4812"/>
                    </a:lnTo>
                    <a:cubicBezTo>
                      <a:pt x="13532" y="4670"/>
                      <a:pt x="14544" y="3439"/>
                      <a:pt x="14422" y="2104"/>
                    </a:cubicBezTo>
                    <a:cubicBezTo>
                      <a:pt x="14261" y="768"/>
                      <a:pt x="13046" y="-127"/>
                      <a:pt x="11710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6079173" y="2466158"/>
                <a:ext cx="14406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2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867" y="1251"/>
                      <a:pt x="-145" y="2360"/>
                      <a:pt x="17" y="3692"/>
                    </a:cubicBezTo>
                    <a:cubicBezTo>
                      <a:pt x="139" y="5028"/>
                      <a:pt x="1353" y="6048"/>
                      <a:pt x="2689" y="5910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6098367" y="2454339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710" y="14"/>
                    </a:moveTo>
                    <a:lnTo>
                      <a:pt x="2116" y="989"/>
                    </a:lnTo>
                    <a:cubicBezTo>
                      <a:pt x="780" y="1127"/>
                      <a:pt x="-110" y="2358"/>
                      <a:pt x="11" y="3694"/>
                    </a:cubicBezTo>
                    <a:cubicBezTo>
                      <a:pt x="173" y="5025"/>
                      <a:pt x="1266" y="5924"/>
                      <a:pt x="2602" y="5786"/>
                    </a:cubicBezTo>
                    <a:lnTo>
                      <a:pt x="12196" y="4811"/>
                    </a:lnTo>
                    <a:cubicBezTo>
                      <a:pt x="13532" y="4673"/>
                      <a:pt x="14544" y="3439"/>
                      <a:pt x="14423" y="2103"/>
                    </a:cubicBezTo>
                    <a:cubicBezTo>
                      <a:pt x="14261" y="771"/>
                      <a:pt x="13046" y="-124"/>
                      <a:pt x="1171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6057878" y="243639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988"/>
                    </a:lnTo>
                    <a:cubicBezTo>
                      <a:pt x="748" y="1126"/>
                      <a:pt x="-143" y="2356"/>
                      <a:pt x="19" y="3692"/>
                    </a:cubicBezTo>
                    <a:cubicBezTo>
                      <a:pt x="140" y="5024"/>
                      <a:pt x="1234" y="6052"/>
                      <a:pt x="2569" y="5910"/>
                    </a:cubicBezTo>
                    <a:lnTo>
                      <a:pt x="12163" y="4939"/>
                    </a:lnTo>
                    <a:cubicBezTo>
                      <a:pt x="13499" y="4797"/>
                      <a:pt x="14552" y="3562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3" name="Google Shape;1083;p26"/>
            <p:cNvSpPr/>
            <p:nvPr/>
          </p:nvSpPr>
          <p:spPr>
            <a:xfrm>
              <a:off x="10832141" y="4930091"/>
              <a:ext cx="565237" cy="1297393"/>
            </a:xfrm>
            <a:custGeom>
              <a:avLst/>
              <a:gdLst/>
              <a:ahLst/>
              <a:cxnLst/>
              <a:rect l="l" t="t" r="r" b="b"/>
              <a:pathLst>
                <a:path w="87329" h="200447" extrusionOk="0">
                  <a:moveTo>
                    <a:pt x="70740" y="445"/>
                  </a:moveTo>
                  <a:cubicBezTo>
                    <a:pt x="69364" y="-105"/>
                    <a:pt x="67745" y="-174"/>
                    <a:pt x="66287" y="401"/>
                  </a:cubicBezTo>
                  <a:cubicBezTo>
                    <a:pt x="63413" y="1542"/>
                    <a:pt x="62199" y="4761"/>
                    <a:pt x="63575" y="7582"/>
                  </a:cubicBezTo>
                  <a:lnTo>
                    <a:pt x="75234" y="31843"/>
                  </a:lnTo>
                  <a:lnTo>
                    <a:pt x="465" y="192416"/>
                  </a:lnTo>
                  <a:cubicBezTo>
                    <a:pt x="-790" y="195136"/>
                    <a:pt x="586" y="198504"/>
                    <a:pt x="3501" y="199868"/>
                  </a:cubicBezTo>
                  <a:cubicBezTo>
                    <a:pt x="6416" y="201232"/>
                    <a:pt x="9897" y="200103"/>
                    <a:pt x="11152" y="197383"/>
                  </a:cubicBezTo>
                  <a:lnTo>
                    <a:pt x="86852" y="34519"/>
                  </a:lnTo>
                  <a:cubicBezTo>
                    <a:pt x="87540" y="33102"/>
                    <a:pt x="87459" y="31503"/>
                    <a:pt x="86771" y="30033"/>
                  </a:cubicBezTo>
                  <a:lnTo>
                    <a:pt x="73979" y="3413"/>
                  </a:lnTo>
                  <a:cubicBezTo>
                    <a:pt x="73291" y="2000"/>
                    <a:pt x="72157" y="992"/>
                    <a:pt x="70740" y="445"/>
                  </a:cubicBezTo>
                  <a:close/>
                </a:path>
              </a:pathLst>
            </a:custGeom>
            <a:solidFill>
              <a:srgbClr val="FFFFFF">
                <a:alpha val="246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3" y="-902"/>
            <a:ext cx="2704715" cy="2028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4"/>
          <p:cNvSpPr txBox="1">
            <a:spLocks noGrp="1"/>
          </p:cNvSpPr>
          <p:nvPr>
            <p:ph type="title"/>
          </p:nvPr>
        </p:nvSpPr>
        <p:spPr>
          <a:xfrm>
            <a:off x="1074436" y="147923"/>
            <a:ext cx="9801000" cy="629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6600" dirty="0" smtClean="0"/>
              <a:t>Войди в топ 30 волонтеров проекта и получи ценный приз!</a:t>
            </a:r>
            <a:endParaRPr sz="6600" dirty="0"/>
          </a:p>
        </p:txBody>
      </p:sp>
      <p:sp>
        <p:nvSpPr>
          <p:cNvPr id="1247" name="Google Shape;1247;p34"/>
          <p:cNvSpPr txBox="1">
            <a:spLocks noGrp="1"/>
          </p:cNvSpPr>
          <p:nvPr>
            <p:ph type="subTitle" idx="4294967295"/>
          </p:nvPr>
        </p:nvSpPr>
        <p:spPr>
          <a:xfrm>
            <a:off x="202350" y="6408400"/>
            <a:ext cx="11787300" cy="38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  <p:grpSp>
        <p:nvGrpSpPr>
          <p:cNvPr id="1248" name="Google Shape;1248;p34"/>
          <p:cNvGrpSpPr/>
          <p:nvPr/>
        </p:nvGrpSpPr>
        <p:grpSpPr>
          <a:xfrm>
            <a:off x="10551888" y="4446542"/>
            <a:ext cx="1515474" cy="2187759"/>
            <a:chOff x="6219215" y="3050460"/>
            <a:chExt cx="153707" cy="221889"/>
          </a:xfrm>
        </p:grpSpPr>
        <p:sp>
          <p:nvSpPr>
            <p:cNvPr id="1249" name="Google Shape;1249;p34"/>
            <p:cNvSpPr/>
            <p:nvPr/>
          </p:nvSpPr>
          <p:spPr>
            <a:xfrm>
              <a:off x="6219215" y="3050460"/>
              <a:ext cx="142008" cy="210401"/>
            </a:xfrm>
            <a:custGeom>
              <a:avLst/>
              <a:gdLst/>
              <a:ahLst/>
              <a:cxnLst/>
              <a:rect l="l" t="t" r="r" b="b"/>
              <a:pathLst>
                <a:path w="142008" h="210401" extrusionOk="0">
                  <a:moveTo>
                    <a:pt x="65701" y="0"/>
                  </a:moveTo>
                  <a:lnTo>
                    <a:pt x="138365" y="1963"/>
                  </a:lnTo>
                  <a:lnTo>
                    <a:pt x="93147" y="74449"/>
                  </a:lnTo>
                  <a:lnTo>
                    <a:pt x="142009" y="77210"/>
                  </a:lnTo>
                  <a:lnTo>
                    <a:pt x="0" y="210401"/>
                  </a:lnTo>
                  <a:lnTo>
                    <a:pt x="45420" y="106121"/>
                  </a:lnTo>
                  <a:lnTo>
                    <a:pt x="2267" y="104223"/>
                  </a:lnTo>
                  <a:lnTo>
                    <a:pt x="65701" y="0"/>
                  </a:ln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6312362" y="3052423"/>
              <a:ext cx="60317" cy="74141"/>
            </a:xfrm>
            <a:custGeom>
              <a:avLst/>
              <a:gdLst/>
              <a:ahLst/>
              <a:cxnLst/>
              <a:rect l="l" t="t" r="r" b="b"/>
              <a:pathLst>
                <a:path w="60317" h="74141" extrusionOk="0">
                  <a:moveTo>
                    <a:pt x="45218" y="0"/>
                  </a:moveTo>
                  <a:lnTo>
                    <a:pt x="60317" y="21204"/>
                  </a:lnTo>
                  <a:lnTo>
                    <a:pt x="29308" y="74141"/>
                  </a:lnTo>
                  <a:lnTo>
                    <a:pt x="0" y="72486"/>
                  </a:lnTo>
                  <a:lnTo>
                    <a:pt x="45218" y="0"/>
                  </a:ln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6219215" y="3127670"/>
              <a:ext cx="153707" cy="144679"/>
            </a:xfrm>
            <a:custGeom>
              <a:avLst/>
              <a:gdLst/>
              <a:ahLst/>
              <a:cxnLst/>
              <a:rect l="l" t="t" r="r" b="b"/>
              <a:pathLst>
                <a:path w="153707" h="144679" extrusionOk="0">
                  <a:moveTo>
                    <a:pt x="142009" y="0"/>
                  </a:moveTo>
                  <a:lnTo>
                    <a:pt x="153708" y="14950"/>
                  </a:lnTo>
                  <a:lnTo>
                    <a:pt x="16517" y="144680"/>
                  </a:lnTo>
                  <a:lnTo>
                    <a:pt x="0" y="133191"/>
                  </a:lnTo>
                  <a:lnTo>
                    <a:pt x="142009" y="0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6"/>
          <p:cNvSpPr/>
          <p:nvPr/>
        </p:nvSpPr>
        <p:spPr>
          <a:xfrm>
            <a:off x="705900" y="417000"/>
            <a:ext cx="10782600" cy="11277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89" name="Google Shape;1289;p36"/>
          <p:cNvSpPr/>
          <p:nvPr/>
        </p:nvSpPr>
        <p:spPr>
          <a:xfrm>
            <a:off x="4462800" y="5177113"/>
            <a:ext cx="3266400" cy="1263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90" name="Google Shape;1290;p36"/>
          <p:cNvSpPr/>
          <p:nvPr/>
        </p:nvSpPr>
        <p:spPr>
          <a:xfrm>
            <a:off x="8253000" y="5177113"/>
            <a:ext cx="3266400" cy="1263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91" name="Google Shape;1291;p36"/>
          <p:cNvSpPr/>
          <p:nvPr/>
        </p:nvSpPr>
        <p:spPr>
          <a:xfrm>
            <a:off x="672600" y="5177113"/>
            <a:ext cx="3266400" cy="1263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92" name="Google Shape;1292;p36"/>
          <p:cNvSpPr/>
          <p:nvPr/>
        </p:nvSpPr>
        <p:spPr>
          <a:xfrm>
            <a:off x="8258850" y="1814288"/>
            <a:ext cx="3233100" cy="3233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93" name="Google Shape;1293;p36"/>
          <p:cNvSpPr/>
          <p:nvPr/>
        </p:nvSpPr>
        <p:spPr>
          <a:xfrm>
            <a:off x="4482375" y="1814288"/>
            <a:ext cx="3233100" cy="3233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94" name="Google Shape;1294;p36"/>
          <p:cNvSpPr/>
          <p:nvPr/>
        </p:nvSpPr>
        <p:spPr>
          <a:xfrm>
            <a:off x="705900" y="1814288"/>
            <a:ext cx="3233100" cy="3233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295" name="Google Shape;1295;p36"/>
          <p:cNvPicPr preferRelativeResize="0"/>
          <p:nvPr/>
        </p:nvPicPr>
        <p:blipFill rotWithShape="1">
          <a:blip r:embed="rId3">
            <a:alphaModFix/>
          </a:blip>
          <a:srcRect l="33004" t="8689" r="25212" b="61743"/>
          <a:stretch/>
        </p:blipFill>
        <p:spPr>
          <a:xfrm>
            <a:off x="692548" y="1814291"/>
            <a:ext cx="3233100" cy="32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36"/>
          <p:cNvPicPr preferRelativeResize="0"/>
          <p:nvPr/>
        </p:nvPicPr>
        <p:blipFill rotWithShape="1">
          <a:blip r:embed="rId4">
            <a:alphaModFix/>
          </a:blip>
          <a:srcRect l="32897" t="19488" r="25727" b="14540"/>
          <a:stretch/>
        </p:blipFill>
        <p:spPr>
          <a:xfrm>
            <a:off x="4475700" y="1814275"/>
            <a:ext cx="3233100" cy="32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36"/>
          <p:cNvPicPr preferRelativeResize="0"/>
          <p:nvPr/>
        </p:nvPicPr>
        <p:blipFill rotWithShape="1">
          <a:blip r:embed="rId5">
            <a:alphaModFix/>
          </a:blip>
          <a:srcRect l="24173" b="50920"/>
          <a:stretch/>
        </p:blipFill>
        <p:spPr>
          <a:xfrm>
            <a:off x="8258850" y="1814275"/>
            <a:ext cx="3233100" cy="32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36"/>
          <p:cNvSpPr txBox="1">
            <a:spLocks noGrp="1"/>
          </p:cNvSpPr>
          <p:nvPr>
            <p:ph type="title"/>
          </p:nvPr>
        </p:nvSpPr>
        <p:spPr>
          <a:xfrm>
            <a:off x="709341" y="550450"/>
            <a:ext cx="10782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Контакты</a:t>
            </a:r>
            <a:endParaRPr dirty="0"/>
          </a:p>
        </p:txBody>
      </p:sp>
      <p:sp>
        <p:nvSpPr>
          <p:cNvPr id="1300" name="Google Shape;1300;p36"/>
          <p:cNvSpPr txBox="1">
            <a:spLocks noGrp="1"/>
          </p:cNvSpPr>
          <p:nvPr>
            <p:ph type="subTitle" idx="2"/>
          </p:nvPr>
        </p:nvSpPr>
        <p:spPr>
          <a:xfrm>
            <a:off x="705900" y="5164486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Группа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волонтеров активистов </a:t>
            </a:r>
            <a:r>
              <a:rPr lang="ru-RU" sz="2000" dirty="0"/>
              <a:t> </a:t>
            </a:r>
            <a:r>
              <a:rPr lang="ru-RU" sz="2000" dirty="0" smtClean="0"/>
              <a:t>в ВК</a:t>
            </a:r>
            <a:endParaRPr sz="2000" dirty="0"/>
          </a:p>
        </p:txBody>
      </p:sp>
      <p:sp>
        <p:nvSpPr>
          <p:cNvPr id="1302" name="Google Shape;1302;p36"/>
          <p:cNvSpPr txBox="1">
            <a:spLocks noGrp="1"/>
          </p:cNvSpPr>
          <p:nvPr>
            <p:ph type="subTitle" idx="4"/>
          </p:nvPr>
        </p:nvSpPr>
        <p:spPr>
          <a:xfrm>
            <a:off x="4522350" y="5164490"/>
            <a:ext cx="3147300" cy="10042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Страница проекта в ВК</a:t>
            </a:r>
            <a:endParaRPr dirty="0"/>
          </a:p>
        </p:txBody>
      </p:sp>
      <p:sp>
        <p:nvSpPr>
          <p:cNvPr id="1304" name="Google Shape;1304;p36"/>
          <p:cNvSpPr txBox="1">
            <a:spLocks noGrp="1"/>
          </p:cNvSpPr>
          <p:nvPr>
            <p:ph type="subTitle" idx="6"/>
          </p:nvPr>
        </p:nvSpPr>
        <p:spPr>
          <a:xfrm>
            <a:off x="8338800" y="5316950"/>
            <a:ext cx="3147300" cy="4364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Сайт </a:t>
            </a:r>
            <a:r>
              <a:rPr lang="ru-RU" dirty="0" err="1"/>
              <a:t>Д</a:t>
            </a:r>
            <a:r>
              <a:rPr lang="ru-RU" dirty="0" err="1" smtClean="0"/>
              <a:t>обро.ру</a:t>
            </a:r>
            <a:endParaRPr dirty="0"/>
          </a:p>
        </p:txBody>
      </p:sp>
      <p:sp>
        <p:nvSpPr>
          <p:cNvPr id="1305" name="Google Shape;1305;p36"/>
          <p:cNvSpPr/>
          <p:nvPr/>
        </p:nvSpPr>
        <p:spPr>
          <a:xfrm>
            <a:off x="10331945" y="1060702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0" y="1813925"/>
            <a:ext cx="3233450" cy="3233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38" y="1796519"/>
            <a:ext cx="3268262" cy="3268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8" y="1796519"/>
            <a:ext cx="3268262" cy="3268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9" y="1787702"/>
            <a:ext cx="3259673" cy="3259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8118FF"/>
      </a:dk1>
      <a:lt1>
        <a:srgbClr val="FFFFFF"/>
      </a:lt1>
      <a:dk2>
        <a:srgbClr val="000000"/>
      </a:dk2>
      <a:lt2>
        <a:srgbClr val="EEEEEE"/>
      </a:lt2>
      <a:accent1>
        <a:srgbClr val="A05FED"/>
      </a:accent1>
      <a:accent2>
        <a:srgbClr val="B897F3"/>
      </a:accent2>
      <a:accent3>
        <a:srgbClr val="23D8E3"/>
      </a:accent3>
      <a:accent4>
        <a:srgbClr val="E9E73E"/>
      </a:accent4>
      <a:accent5>
        <a:srgbClr val="0C0A0C"/>
      </a:accent5>
      <a:accent6>
        <a:srgbClr val="FFFFFF"/>
      </a:accent6>
      <a:hlink>
        <a:srgbClr val="4709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218</Words>
  <Application>Microsoft Office PowerPoint</Application>
  <PresentationFormat>Широкоэкранный</PresentationFormat>
  <Paragraphs>40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Bungee</vt:lpstr>
      <vt:lpstr>Didact Gothic</vt:lpstr>
      <vt:lpstr>Shanti</vt:lpstr>
      <vt:lpstr>Calibri</vt:lpstr>
      <vt:lpstr>Arial</vt:lpstr>
      <vt:lpstr>SlidesMania Template</vt:lpstr>
      <vt:lpstr> Центр развития наставничества, благотворительности и добровольчества "Кубанская семья"</vt:lpstr>
      <vt:lpstr> Степанова Карина Магомедовна</vt:lpstr>
      <vt:lpstr>Что дают доброчасы?</vt:lpstr>
      <vt:lpstr>Мероприятия и акции  За которые можно получить доброчасы</vt:lpstr>
      <vt:lpstr>Механика акций 1) Согласуйте дату и время акции 2) Сделайте объявление по классам 3) Организуйте сбор 4) Передайте вещи сотруднику 5) Проведите учет участвующих в акции, сделайте фотоотчет и пришлите в группу Собранные вещи будут вывозиться с помощью сотрудников, и передаваться в нуждающиеся семьи города Краснодара и Краснодарского края. 6) Рассказать об итогах акций в социальных  сетях учебного  заведения </vt:lpstr>
      <vt:lpstr>       ВАЖНО!</vt:lpstr>
      <vt:lpstr>Войди в топ 30 волонтеров проекта и получи ценный приз!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Центр развития наставничества, благотворительности и добровольчества "Кубанская семья"</dc:title>
  <cp:lastModifiedBy>днс</cp:lastModifiedBy>
  <cp:revision>12</cp:revision>
  <dcterms:modified xsi:type="dcterms:W3CDTF">2025-06-23T09:12:01Z</dcterms:modified>
</cp:coreProperties>
</file>