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5" r:id="rId4"/>
    <p:sldId id="266" r:id="rId5"/>
    <p:sldId id="264" r:id="rId6"/>
    <p:sldId id="260" r:id="rId7"/>
    <p:sldId id="261" r:id="rId8"/>
    <p:sldId id="262" r:id="rId9"/>
    <p:sldId id="267" r:id="rId10"/>
    <p:sldId id="269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61CA-8636-4AA8-AA5A-C26B689FAD48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3A019-A841-4BE8-B25B-F9C084D95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89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61CA-8636-4AA8-AA5A-C26B689FAD48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3A019-A841-4BE8-B25B-F9C084D95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862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61CA-8636-4AA8-AA5A-C26B689FAD48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3A019-A841-4BE8-B25B-F9C084D95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80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61CA-8636-4AA8-AA5A-C26B689FAD48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3A019-A841-4BE8-B25B-F9C084D95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8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61CA-8636-4AA8-AA5A-C26B689FAD48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3A019-A841-4BE8-B25B-F9C084D95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85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61CA-8636-4AA8-AA5A-C26B689FAD48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3A019-A841-4BE8-B25B-F9C084D95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1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61CA-8636-4AA8-AA5A-C26B689FAD48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3A019-A841-4BE8-B25B-F9C084D95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40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61CA-8636-4AA8-AA5A-C26B689FAD48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3A019-A841-4BE8-B25B-F9C084D95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82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61CA-8636-4AA8-AA5A-C26B689FAD48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3A019-A841-4BE8-B25B-F9C084D95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54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61CA-8636-4AA8-AA5A-C26B689FAD48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3A019-A841-4BE8-B25B-F9C084D95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7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61CA-8636-4AA8-AA5A-C26B689FAD48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3A019-A841-4BE8-B25B-F9C084D95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33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561CA-8636-4AA8-AA5A-C26B689FAD48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3A019-A841-4BE8-B25B-F9C084D95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70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герои Отечества Ростовской области\1614855008_5-p-foni-na-voennuyu-temu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58" y="-744"/>
            <a:ext cx="9184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04664"/>
            <a:ext cx="896448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600" b="1" dirty="0" smtClean="0">
              <a:solidFill>
                <a:prstClr val="black"/>
              </a:solidFill>
              <a:latin typeface="Arial Black" panose="020B0A04020102020204" pitchFamily="34" charset="0"/>
              <a:ea typeface="+mj-ea"/>
              <a:cs typeface="Aharoni" panose="02010803020104030203" pitchFamily="2" charset="-79"/>
            </a:endParaRPr>
          </a:p>
          <a:p>
            <a:r>
              <a:rPr lang="ru-RU" sz="6600" b="1" dirty="0" smtClean="0">
                <a:solidFill>
                  <a:prstClr val="black"/>
                </a:solidFill>
                <a:latin typeface="Arial Black" panose="020B0A04020102020204" pitchFamily="34" charset="0"/>
                <a:ea typeface="+mj-ea"/>
                <a:cs typeface="Aharoni" panose="02010803020104030203" pitchFamily="2" charset="-79"/>
              </a:rPr>
              <a:t>   </a:t>
            </a:r>
            <a:r>
              <a:rPr lang="ru-RU" sz="8800" b="1" dirty="0" smtClean="0">
                <a:solidFill>
                  <a:prstClr val="black"/>
                </a:solidFill>
                <a:latin typeface="Arial Black" panose="020B0A04020102020204" pitchFamily="34" charset="0"/>
                <a:ea typeface="+mj-ea"/>
                <a:cs typeface="Aharoni" panose="02010803020104030203" pitchFamily="2" charset="-79"/>
              </a:rPr>
              <a:t>Герои </a:t>
            </a:r>
            <a:r>
              <a:rPr lang="ru-RU" sz="8800" b="1" dirty="0">
                <a:solidFill>
                  <a:prstClr val="black"/>
                </a:solidFill>
                <a:latin typeface="Arial Black" panose="020B0A04020102020204" pitchFamily="34" charset="0"/>
                <a:ea typeface="+mj-ea"/>
                <a:cs typeface="Aharoni" panose="02010803020104030203" pitchFamily="2" charset="-79"/>
              </a:rPr>
              <a:t>Дона</a:t>
            </a:r>
            <a:endParaRPr lang="ru-RU" sz="40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3334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герои Отечества Ростовской области\1620982147_7-phonoteka_org-p-fon-dlya-prezentatsii-geroi-sovetskogo-soy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71" y="-1190"/>
            <a:ext cx="9179271" cy="689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r>
              <a:rPr lang="ru-RU" sz="4000" dirty="0" smtClean="0">
                <a:latin typeface="Arial Black" panose="020B0A04020102020204" pitchFamily="34" charset="0"/>
              </a:rPr>
              <a:t>Якунин Валерий Николаевич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3" t="2769" r="15440"/>
          <a:stretch/>
        </p:blipFill>
        <p:spPr bwMode="auto">
          <a:xfrm>
            <a:off x="1331640" y="1052735"/>
            <a:ext cx="4082858" cy="579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" t="29741" r="-2253" b="7967"/>
          <a:stretch/>
        </p:blipFill>
        <p:spPr bwMode="auto">
          <a:xfrm>
            <a:off x="5220072" y="1052735"/>
            <a:ext cx="4032448" cy="579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004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E:\герои Отечества Ростовской области\tBm9AL_ZwA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12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герои Отечества Ростовской области\1620982147_7-phonoteka_org-p-fon-dlya-prezentatsii-geroi-sovetskogo-soy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герои Отечества Ростовской области\RovenskiyW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40" y="7180"/>
            <a:ext cx="4990372" cy="685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774" y="5517232"/>
            <a:ext cx="87302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Ровенский Василий Григорьевич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40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герои Отечества Ростовской области\54FxuERhTd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88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герои Отечества Ростовской области\000000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" b="21289"/>
          <a:stretch/>
        </p:blipFill>
        <p:spPr bwMode="auto">
          <a:xfrm>
            <a:off x="2079072" y="548680"/>
            <a:ext cx="5463889" cy="557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316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герои Отечества Ростовской области\54FxuERhTd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88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герои Отечества Ростовской области\00000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260648"/>
            <a:ext cx="4804063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31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герои Отечества Ростовской области\54FxuERhTd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88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:\герои Отечества Ростовской области\000003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214" y="404665"/>
            <a:ext cx="4259992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316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герои Отечества Ростовской области\1620982147_7-phonoteka_org-p-fon-dlya-prezentatsii-geroi-sovetskogo-soy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42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герои Отечества Ростовской области\4_i_107594_4404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0"/>
            <a:ext cx="45182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27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E:\герои Отечества Ростовской области\1620982147_7-phonoteka_org-p-fon-dlya-prezentatsii-geroi-sovetskogo-soy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25" y="1"/>
            <a:ext cx="9209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герои Отечества Ростовской области\главная-1024x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476672"/>
            <a:ext cx="7738458" cy="587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78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герои Отечества Ростовской области\1620982147_7-phonoteka_org-p-fon-dlya-prezentatsii-geroi-sovetskogo-soy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5120"/>
            <a:ext cx="9252520" cy="683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герои Отечества Ростовской области\кузнецов кирил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097" y="0"/>
            <a:ext cx="4519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92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герои Отечества Ростовской области\1620982147_7-phonoteka_org-p-fon-dlya-prezentatsii-geroi-sovetskogo-soy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777" y="0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</a:t>
            </a:r>
            <a:r>
              <a:rPr lang="ru-RU" sz="3600" dirty="0" smtClean="0">
                <a:latin typeface="Arial Black" panose="020B0A04020102020204" pitchFamily="34" charset="0"/>
              </a:rPr>
              <a:t>Якунин Сергей Александрович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Библиотека\Pictures\2022-12-09\Scan2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7" r="13846" b="15946"/>
          <a:stretch/>
        </p:blipFill>
        <p:spPr bwMode="auto">
          <a:xfrm>
            <a:off x="1315408" y="908720"/>
            <a:ext cx="7704856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герои Отечества Ростовской области\bbdf12dbc100bff4a5552c6de7df3d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41" y="4293096"/>
            <a:ext cx="3352457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91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14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Якунин Сергей Александрович</vt:lpstr>
      <vt:lpstr>      Якунин Валерий Николаевич</vt:lpstr>
      <vt:lpstr>Презентация PowerPoint</vt:lpstr>
    </vt:vector>
  </TitlesOfParts>
  <Company>hobbit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Дона</dc:title>
  <dc:creator>Библиотека</dc:creator>
  <cp:lastModifiedBy>Библиотека</cp:lastModifiedBy>
  <cp:revision>12</cp:revision>
  <dcterms:created xsi:type="dcterms:W3CDTF">2022-12-06T08:46:13Z</dcterms:created>
  <dcterms:modified xsi:type="dcterms:W3CDTF">2022-12-09T09:27:56Z</dcterms:modified>
</cp:coreProperties>
</file>