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8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B282-A08D-4EA5-B68F-815087D6C3D2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A418-B880-4548-AB43-6059A0D6A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-group-of-peo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7525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ВОЛОНТЕРСКИЙ ОТРЯД «ПРЕКРАСНОЕ БУДУЩЕЕ»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(МАОУ СОШ№5 Г.ТУЙМАЗЫ)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42913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1412776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32656"/>
            <a:ext cx="6408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Интерактивные перемены «День герба России»</a:t>
            </a:r>
          </a:p>
        </p:txBody>
      </p:sp>
      <p:pic>
        <p:nvPicPr>
          <p:cNvPr id="14338" name="Picture 2" descr="https://sun9-66.userapi.com/impg/qpAYReXfxKj-2v7mHspyQ_9S8Lk8LS8OIa1HZA/RvGoUPDDw7I.jpg?size=807x605&amp;quality=95&amp;sign=201100f78e45c98f591dc9bafbe7105f&amp;c_uniq_tag=BC4AKAac0yl8Cp9ZYggtPFv0I9q6NtJrxie5HRAK05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5411">
            <a:off x="357159" y="1214423"/>
            <a:ext cx="2643206" cy="1981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0" name="Picture 4" descr="https://sun9-31.userapi.com/impg/JFrWqb_k2FAgfcymSp3gnKGwm2Npo05o2Fu_2w/h-LBCjfwpBY.jpg?size=807x605&amp;quality=95&amp;sign=a783e17085fdc05b2216a4e475ecbed1&amp;c_uniq_tag=w3vs29WLpU8i8kvkg_tNOpN7kOyWZ6BzJQUug_7WGd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1990" flipH="1">
            <a:off x="5242871" y="1212247"/>
            <a:ext cx="2926405" cy="21938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2" name="Picture 6" descr="https://sun9-44.userapi.com/impg/4mVl0ZBVMhmvhEIrj0vz3V3JURPmG-fqA1lzzQ/02JjgQ5AEgA.jpg?size=807x605&amp;quality=95&amp;sign=398d53b77fd88d2005c194c7c7112585&amp;c_uniq_tag=YMN6x9rjuO9L0k3WyMdjeXLpCDQIuUvUj3gLAeqEJqk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2413">
            <a:off x="2066094" y="3014827"/>
            <a:ext cx="2926405" cy="21938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4" name="Picture 8" descr="https://sun9-61.userapi.com/impg/qTBIlHKwsiTK6HZHnq3IGJ9PwkEqn4d84N4X_A/7xybJk6Qet8.jpg?size=807x605&amp;quality=95&amp;sign=53373c7d800ef332bdbc813745bd8e62&amp;c_uniq_tag=ugNCuZCjBi_fyAWl-x2S509ABKibBJxxRnJzCTlEQhs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1212">
            <a:off x="5585413" y="3843584"/>
            <a:ext cx="2545244" cy="1908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1412776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32656"/>
            <a:ext cx="640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кция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Внуки по переписке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20231213_16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9743">
            <a:off x="294561" y="1644769"/>
            <a:ext cx="3619493" cy="27146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ser\Downloads\20231213_163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6346">
            <a:off x="4385827" y="1577431"/>
            <a:ext cx="4095747" cy="3071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1412776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32656"/>
            <a:ext cx="640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кция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«Новогоднее настроение»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ownloads\IMG_20231215_205332_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2214560" cy="2952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User\Downloads\IMG_20231215_205339_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857232"/>
            <a:ext cx="2089544" cy="27860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Users\User\Downloads\20231218_15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86256"/>
            <a:ext cx="3047989" cy="2285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 descr="C:\Users\User\Downloads\20231218_1506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43380"/>
            <a:ext cx="1857388" cy="2476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 descr="C:\Users\User\Downloads\20231218_1506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928670"/>
            <a:ext cx="2214560" cy="2952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Волонтерский отряд  «Прекрасное будущее» ведет свою работу на базе муниципального автономного общеобразовательного учреждения средняя общеобразовательная школа №5 г. Туймазы с сентября 2023 года.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Руководитель отряда –советник директора по воспитанию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Мурзатова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Елена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Азатовна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Добровольцы отряда – это  старшеклассники общеобразовательного учреждения.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работы добровольцев: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социальное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экологическое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гражданско-патриотическое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в сфере культуры и спорта,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 каждому из данных направлений ведется большая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активная работа.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980728"/>
            <a:ext cx="81369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5" y="188640"/>
            <a:ext cx="5328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Волонтерский отряд «Прекрасное будущее»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 девиз: 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«Легко, если вместе!»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User\Desktop\Новая папка\2PGRqDrHQ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5057783" cy="3791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980728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Акция "Добрые крышечки" и "Сдай батарейку—сохрани природу". Цель акции: устранение загрязнений в природе. На втором этаже в коридоре организован сбор разряженных батареек и крышек, которые в дальнейшем будут сданы на переработку. Каждый может помочь природе!</a:t>
            </a:r>
            <a:endParaRPr lang="ru-RU" dirty="0"/>
          </a:p>
        </p:txBody>
      </p:sp>
      <p:pic>
        <p:nvPicPr>
          <p:cNvPr id="21506" name="Picture 2" descr="https://sun9-46.userapi.com/impg/suzcGnRwnXy-wjNGwEjidBp2yny7YPFbLtWntg/sQ7w64YjUW4.jpg?size=810x1080&amp;quality=95&amp;sign=24cfacfa1b3ba7048d0a5759e1c24af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946818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10" name="Picture 6" descr="https://sun9-32.userapi.com/impg/uQhSiqapBOUI7HG3DgM9ynp0CjCaynHjRldLIg/I-Zq8GKm2XQ.jpg?size=1280x960&amp;quality=95&amp;sign=db4dba45cc5384e3d1289e7a80f891f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85926"/>
            <a:ext cx="4857783" cy="36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s://sun9-53.userapi.com/impg/zhbJCQh2Kjoe7k5y3D_jq01TyzqY_6SM7ByUcw/FSuBLWvA7C0.jpg?size=1280x960&amp;quality=95&amp;sign=27b339d4eed27c8a4c0de6ef61032f7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6678">
            <a:off x="571472" y="2071678"/>
            <a:ext cx="3524274" cy="2643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484" name="Picture 4" descr="https://sun9-47.userapi.com/impg/Jcb1JlkaAN4yZxAaGcNhFN6bNRffM2ad5SB3yQ/X_VR87GoSmc.jpg?size=1280x591&amp;quality=95&amp;sign=406af524298b0313c0b61af82223c7d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1508">
            <a:off x="4578414" y="1877470"/>
            <a:ext cx="3685500" cy="1701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486" name="Picture 6" descr="https://sun9-56.userapi.com/impg/rcND3oo0uF7NF0SQ9P0HPdQvfM5kF_nYyg20og/x6qkRBPC7lU.jpg?size=1280x720&amp;quality=95&amp;sign=4d41b9cd0c2d73b4bb03d15021cec3a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6758">
            <a:off x="4000496" y="4357694"/>
            <a:ext cx="3691410" cy="20764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428596" y="214290"/>
            <a:ext cx="842968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Информационный час для младших школьников «Братья наши меньшие»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Экологические субботники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5" y="980728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s://sun9-76.userapi.com/impg/srcfV7_0-RUNXFZDqCLyeSxE_ou5b3fR_UjTeA/5FYzuPX7XRY.jpg?size=1280x960&amp;quality=95&amp;sign=b4e063196c3e5bc4da29be2e7f5c166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654">
            <a:off x="571472" y="1714488"/>
            <a:ext cx="3524274" cy="2643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0" name="Picture 4" descr="https://sun9-70.userapi.com/impg/aAtKp5GHg1FVtO1w1b8dEU8MmOUQ81-eyWOolg/RzuWe_24zsw.jpg?size=1280x960&amp;quality=95&amp;sign=318dfa8f35ee9e0dfd3a2116a3bbac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5485">
            <a:off x="4500562" y="1785926"/>
            <a:ext cx="4286281" cy="3214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Плетение маскировочных сетей для участников СВО</a:t>
            </a:r>
          </a:p>
        </p:txBody>
      </p:sp>
      <p:pic>
        <p:nvPicPr>
          <p:cNvPr id="18434" name="Picture 2" descr="https://sun9-68.userapi.com/impg/bjNnGQLHpONOvspUaXqnzaYSSm0u21p11uBxtw/yQSv4l9PvYY.jpg?size=766x1024&amp;quality=95&amp;sign=f1c0fa35ccf4dfeac496b64a209ccd2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59" y="1214422"/>
            <a:ext cx="3017837" cy="4034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436" name="Picture 4" descr="https://sun9-33.userapi.com/impg/QP2Ww9NQgMtAQdWBJuVVtkPGik9z6fpySfuonQ/7phDQZOHof8.jpg?size=766x1024&amp;quality=95&amp;sign=8bbddf44e891321cae178317fd1799e8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66299"/>
            <a:ext cx="2997876" cy="40076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игра для младших школьников по пожарной безопасности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5" y="980728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https://sun9-38.userapi.com/impg/DeUrfVn3PD3JCF34UlkKDS0GUHRalAWZUW94tg/LhuzZcZygjY.jpg?size=1152x532&amp;quality=95&amp;sign=45b57db8837e391cd6bc7ba36823cf2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2129">
            <a:off x="357158" y="1643050"/>
            <a:ext cx="4583975" cy="2116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412" name="Picture 4" descr="https://sun9-1.userapi.com/impg/hiWLXhoihzt22mpYtyK9DrKwaLrim31c3WGwSA/N49Xvob1piU.jpg?size=1152x532&amp;quality=95&amp;sign=d81de4ed1cba67d3e85bda532070f2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883">
            <a:off x="4214810" y="4000504"/>
            <a:ext cx="4107542" cy="18968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gh_resolution_wallpaper_background_ID_7770042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64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Акция «Читай-ка»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5" y="980728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https://sun9-5.userapi.com/impg/-ilFH5rhuSvtERm-pWdpOAOj1W7uOf4f-hK58A/y6reZ6-X4-w.jpg?size=454x807&amp;quality=95&amp;sign=7e80bdf9133d3339eeff4698745531e7&amp;c_uniq_tag=y_Gb0emr_XCAa6xu2tQW9LLncY9eWppgaoCWwZqrlfY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1836">
            <a:off x="862396" y="936791"/>
            <a:ext cx="2357454" cy="41904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388" name="Picture 4" descr="https://sun9-53.userapi.com/impg/Z6agsnzvZxJx-mcHuhR9hw_06s5JOoGuOMgZWQ/SnswBuv7Td8.jpg?size=1280x963&amp;quality=95&amp;sign=b8c48382f1f7418a44f1508d4a9ada4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7521">
            <a:off x="3948384" y="1396465"/>
            <a:ext cx="4765848" cy="35855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91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ВОЛОНТЕРСКИЙ ОТРЯД «ПРЕКРАСНОЕ БУДУЩЕЕ» (МАОУ СОШ№5 Г.ТУЙМАЗЫ) </vt:lpstr>
      <vt:lpstr>Волонтерский отряд  «Прекрасное будущее» ведет свою работу на базе муниципального автономного общеобразовательного учреждения средняя общеобразовательная школа №5 г. Туймазы с сентября 2023 года.  Руководитель отряда –советник директора по воспитанию Мурзатова Елена Азатовна. Добровольцы отряда – это  старшеклассники общеобразовательного учреждения.  Основные направления работы добровольцев: - социальное волонтерство, - экологическое волонтерство, - гражданско-патриотическое волонтерство, - волонтерство в сфере культуры и спорта, По каждому из данных направлений ведется большая  и активная работа.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2018-10-23T13:31:15Z</dcterms:created>
  <dcterms:modified xsi:type="dcterms:W3CDTF">2023-12-18T12:39:26Z</dcterms:modified>
</cp:coreProperties>
</file>