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>
      <p:cViewPr varScale="1">
        <p:scale>
          <a:sx n="106" d="100"/>
          <a:sy n="106" d="100"/>
        </p:scale>
        <p:origin x="79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2984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47088" y="877569"/>
            <a:ext cx="1127760" cy="192405"/>
          </a:xfrm>
          <a:custGeom>
            <a:avLst/>
            <a:gdLst/>
            <a:ahLst/>
            <a:cxnLst/>
            <a:rect l="l" t="t" r="r" b="b"/>
            <a:pathLst>
              <a:path w="1127760" h="192405">
                <a:moveTo>
                  <a:pt x="136144" y="130810"/>
                </a:moveTo>
                <a:lnTo>
                  <a:pt x="114427" y="130810"/>
                </a:lnTo>
                <a:lnTo>
                  <a:pt x="114427" y="0"/>
                </a:lnTo>
                <a:lnTo>
                  <a:pt x="98044" y="0"/>
                </a:lnTo>
                <a:lnTo>
                  <a:pt x="98044" y="130810"/>
                </a:lnTo>
                <a:lnTo>
                  <a:pt x="19050" y="130810"/>
                </a:lnTo>
                <a:lnTo>
                  <a:pt x="19050" y="0"/>
                </a:lnTo>
                <a:lnTo>
                  <a:pt x="0" y="0"/>
                </a:lnTo>
                <a:lnTo>
                  <a:pt x="0" y="130810"/>
                </a:lnTo>
                <a:lnTo>
                  <a:pt x="0" y="147320"/>
                </a:lnTo>
                <a:lnTo>
                  <a:pt x="117094" y="147320"/>
                </a:lnTo>
                <a:lnTo>
                  <a:pt x="117094" y="179070"/>
                </a:lnTo>
                <a:lnTo>
                  <a:pt x="136144" y="179070"/>
                </a:lnTo>
                <a:lnTo>
                  <a:pt x="136144" y="147320"/>
                </a:lnTo>
                <a:lnTo>
                  <a:pt x="136144" y="130810"/>
                </a:lnTo>
                <a:close/>
              </a:path>
              <a:path w="1127760" h="192405">
                <a:moveTo>
                  <a:pt x="236982" y="96266"/>
                </a:moveTo>
                <a:lnTo>
                  <a:pt x="236220" y="93599"/>
                </a:lnTo>
                <a:lnTo>
                  <a:pt x="234188" y="85344"/>
                </a:lnTo>
                <a:lnTo>
                  <a:pt x="234188" y="77089"/>
                </a:lnTo>
                <a:lnTo>
                  <a:pt x="228854" y="71628"/>
                </a:lnTo>
                <a:lnTo>
                  <a:pt x="226949" y="68961"/>
                </a:lnTo>
                <a:lnTo>
                  <a:pt x="223393" y="63500"/>
                </a:lnTo>
                <a:lnTo>
                  <a:pt x="217932" y="58039"/>
                </a:lnTo>
                <a:lnTo>
                  <a:pt x="217932" y="93599"/>
                </a:lnTo>
                <a:lnTo>
                  <a:pt x="160655" y="93599"/>
                </a:lnTo>
                <a:lnTo>
                  <a:pt x="201549" y="68961"/>
                </a:lnTo>
                <a:lnTo>
                  <a:pt x="217932" y="93599"/>
                </a:lnTo>
                <a:lnTo>
                  <a:pt x="217932" y="58039"/>
                </a:lnTo>
                <a:lnTo>
                  <a:pt x="201549" y="52451"/>
                </a:lnTo>
                <a:lnTo>
                  <a:pt x="182499" y="52451"/>
                </a:lnTo>
                <a:lnTo>
                  <a:pt x="171577" y="55245"/>
                </a:lnTo>
                <a:lnTo>
                  <a:pt x="155194" y="66167"/>
                </a:lnTo>
                <a:lnTo>
                  <a:pt x="149860" y="74422"/>
                </a:lnTo>
                <a:lnTo>
                  <a:pt x="144399" y="90805"/>
                </a:lnTo>
                <a:lnTo>
                  <a:pt x="144399" y="112776"/>
                </a:lnTo>
                <a:lnTo>
                  <a:pt x="147066" y="120904"/>
                </a:lnTo>
                <a:lnTo>
                  <a:pt x="149860" y="131826"/>
                </a:lnTo>
                <a:lnTo>
                  <a:pt x="157988" y="137414"/>
                </a:lnTo>
                <a:lnTo>
                  <a:pt x="163449" y="142875"/>
                </a:lnTo>
                <a:lnTo>
                  <a:pt x="174371" y="148336"/>
                </a:lnTo>
                <a:lnTo>
                  <a:pt x="182499" y="151003"/>
                </a:lnTo>
                <a:lnTo>
                  <a:pt x="204343" y="151003"/>
                </a:lnTo>
                <a:lnTo>
                  <a:pt x="215138" y="148336"/>
                </a:lnTo>
                <a:lnTo>
                  <a:pt x="223393" y="145542"/>
                </a:lnTo>
                <a:lnTo>
                  <a:pt x="228854" y="140081"/>
                </a:lnTo>
                <a:lnTo>
                  <a:pt x="226568" y="134620"/>
                </a:lnTo>
                <a:lnTo>
                  <a:pt x="223393" y="126365"/>
                </a:lnTo>
                <a:lnTo>
                  <a:pt x="212471" y="134620"/>
                </a:lnTo>
                <a:lnTo>
                  <a:pt x="182499" y="134620"/>
                </a:lnTo>
                <a:lnTo>
                  <a:pt x="171577" y="129159"/>
                </a:lnTo>
                <a:lnTo>
                  <a:pt x="166116" y="118237"/>
                </a:lnTo>
                <a:lnTo>
                  <a:pt x="163449" y="107188"/>
                </a:lnTo>
                <a:lnTo>
                  <a:pt x="234188" y="107188"/>
                </a:lnTo>
                <a:lnTo>
                  <a:pt x="236982" y="96266"/>
                </a:lnTo>
                <a:close/>
              </a:path>
              <a:path w="1127760" h="192405">
                <a:moveTo>
                  <a:pt x="340487" y="55372"/>
                </a:moveTo>
                <a:lnTo>
                  <a:pt x="324104" y="55372"/>
                </a:lnTo>
                <a:lnTo>
                  <a:pt x="324104" y="93599"/>
                </a:lnTo>
                <a:lnTo>
                  <a:pt x="272415" y="93599"/>
                </a:lnTo>
                <a:lnTo>
                  <a:pt x="272415" y="55372"/>
                </a:lnTo>
                <a:lnTo>
                  <a:pt x="253365" y="55372"/>
                </a:lnTo>
                <a:lnTo>
                  <a:pt x="253365" y="148336"/>
                </a:lnTo>
                <a:lnTo>
                  <a:pt x="272415" y="148336"/>
                </a:lnTo>
                <a:lnTo>
                  <a:pt x="272415" y="110109"/>
                </a:lnTo>
                <a:lnTo>
                  <a:pt x="324104" y="110109"/>
                </a:lnTo>
                <a:lnTo>
                  <a:pt x="324104" y="148336"/>
                </a:lnTo>
                <a:lnTo>
                  <a:pt x="340487" y="148336"/>
                </a:lnTo>
                <a:lnTo>
                  <a:pt x="340487" y="55372"/>
                </a:lnTo>
                <a:close/>
              </a:path>
              <a:path w="1127760" h="192405">
                <a:moveTo>
                  <a:pt x="441198" y="55372"/>
                </a:moveTo>
                <a:lnTo>
                  <a:pt x="354076" y="55372"/>
                </a:lnTo>
                <a:lnTo>
                  <a:pt x="354076" y="71882"/>
                </a:lnTo>
                <a:lnTo>
                  <a:pt x="389509" y="71882"/>
                </a:lnTo>
                <a:lnTo>
                  <a:pt x="389509" y="148336"/>
                </a:lnTo>
                <a:lnTo>
                  <a:pt x="405892" y="148336"/>
                </a:lnTo>
                <a:lnTo>
                  <a:pt x="405892" y="71882"/>
                </a:lnTo>
                <a:lnTo>
                  <a:pt x="441198" y="71882"/>
                </a:lnTo>
                <a:lnTo>
                  <a:pt x="441198" y="55372"/>
                </a:lnTo>
                <a:close/>
              </a:path>
              <a:path w="1127760" h="192405">
                <a:moveTo>
                  <a:pt x="547497" y="90805"/>
                </a:moveTo>
                <a:lnTo>
                  <a:pt x="544703" y="79883"/>
                </a:lnTo>
                <a:lnTo>
                  <a:pt x="539242" y="71628"/>
                </a:lnTo>
                <a:lnTo>
                  <a:pt x="537972" y="68961"/>
                </a:lnTo>
                <a:lnTo>
                  <a:pt x="536575" y="66167"/>
                </a:lnTo>
                <a:lnTo>
                  <a:pt x="528447" y="60706"/>
                </a:lnTo>
                <a:lnTo>
                  <a:pt x="528447" y="88138"/>
                </a:lnTo>
                <a:lnTo>
                  <a:pt x="528447" y="115443"/>
                </a:lnTo>
                <a:lnTo>
                  <a:pt x="520192" y="126365"/>
                </a:lnTo>
                <a:lnTo>
                  <a:pt x="509397" y="134620"/>
                </a:lnTo>
                <a:lnTo>
                  <a:pt x="482092" y="134620"/>
                </a:lnTo>
                <a:lnTo>
                  <a:pt x="471170" y="129159"/>
                </a:lnTo>
                <a:lnTo>
                  <a:pt x="471170" y="79883"/>
                </a:lnTo>
                <a:lnTo>
                  <a:pt x="476631" y="74422"/>
                </a:lnTo>
                <a:lnTo>
                  <a:pt x="482092" y="71628"/>
                </a:lnTo>
                <a:lnTo>
                  <a:pt x="490220" y="68961"/>
                </a:lnTo>
                <a:lnTo>
                  <a:pt x="512064" y="68961"/>
                </a:lnTo>
                <a:lnTo>
                  <a:pt x="520192" y="77089"/>
                </a:lnTo>
                <a:lnTo>
                  <a:pt x="528447" y="88138"/>
                </a:lnTo>
                <a:lnTo>
                  <a:pt x="528447" y="60706"/>
                </a:lnTo>
                <a:lnTo>
                  <a:pt x="520192" y="55245"/>
                </a:lnTo>
                <a:lnTo>
                  <a:pt x="512064" y="52451"/>
                </a:lnTo>
                <a:lnTo>
                  <a:pt x="493014" y="52451"/>
                </a:lnTo>
                <a:lnTo>
                  <a:pt x="484886" y="55245"/>
                </a:lnTo>
                <a:lnTo>
                  <a:pt x="476631" y="60706"/>
                </a:lnTo>
                <a:lnTo>
                  <a:pt x="471170" y="66167"/>
                </a:lnTo>
                <a:lnTo>
                  <a:pt x="471170" y="55245"/>
                </a:lnTo>
                <a:lnTo>
                  <a:pt x="454914" y="55245"/>
                </a:lnTo>
                <a:lnTo>
                  <a:pt x="454914" y="192024"/>
                </a:lnTo>
                <a:lnTo>
                  <a:pt x="471170" y="192024"/>
                </a:lnTo>
                <a:lnTo>
                  <a:pt x="471170" y="145542"/>
                </a:lnTo>
                <a:lnTo>
                  <a:pt x="482092" y="151003"/>
                </a:lnTo>
                <a:lnTo>
                  <a:pt x="509397" y="151003"/>
                </a:lnTo>
                <a:lnTo>
                  <a:pt x="517525" y="148336"/>
                </a:lnTo>
                <a:lnTo>
                  <a:pt x="520280" y="145542"/>
                </a:lnTo>
                <a:lnTo>
                  <a:pt x="531114" y="134620"/>
                </a:lnTo>
                <a:lnTo>
                  <a:pt x="544703" y="120904"/>
                </a:lnTo>
                <a:lnTo>
                  <a:pt x="547497" y="109982"/>
                </a:lnTo>
                <a:lnTo>
                  <a:pt x="547497" y="90805"/>
                </a:lnTo>
                <a:close/>
              </a:path>
              <a:path w="1127760" h="192405">
                <a:moveTo>
                  <a:pt x="689102" y="134620"/>
                </a:moveTo>
                <a:lnTo>
                  <a:pt x="680974" y="123698"/>
                </a:lnTo>
                <a:lnTo>
                  <a:pt x="675513" y="129159"/>
                </a:lnTo>
                <a:lnTo>
                  <a:pt x="667385" y="131826"/>
                </a:lnTo>
                <a:lnTo>
                  <a:pt x="661924" y="134620"/>
                </a:lnTo>
                <a:lnTo>
                  <a:pt x="640080" y="134620"/>
                </a:lnTo>
                <a:lnTo>
                  <a:pt x="629158" y="126365"/>
                </a:lnTo>
                <a:lnTo>
                  <a:pt x="621030" y="115443"/>
                </a:lnTo>
                <a:lnTo>
                  <a:pt x="618236" y="101727"/>
                </a:lnTo>
                <a:lnTo>
                  <a:pt x="621030" y="88138"/>
                </a:lnTo>
                <a:lnTo>
                  <a:pt x="629158" y="77089"/>
                </a:lnTo>
                <a:lnTo>
                  <a:pt x="640080" y="71628"/>
                </a:lnTo>
                <a:lnTo>
                  <a:pt x="651002" y="68961"/>
                </a:lnTo>
                <a:lnTo>
                  <a:pt x="667385" y="71628"/>
                </a:lnTo>
                <a:lnTo>
                  <a:pt x="678180" y="77089"/>
                </a:lnTo>
                <a:lnTo>
                  <a:pt x="686435" y="63500"/>
                </a:lnTo>
                <a:lnTo>
                  <a:pt x="678180" y="57912"/>
                </a:lnTo>
                <a:lnTo>
                  <a:pt x="661924" y="52451"/>
                </a:lnTo>
                <a:lnTo>
                  <a:pt x="640080" y="52451"/>
                </a:lnTo>
                <a:lnTo>
                  <a:pt x="604647" y="82677"/>
                </a:lnTo>
                <a:lnTo>
                  <a:pt x="601980" y="90805"/>
                </a:lnTo>
                <a:lnTo>
                  <a:pt x="601980" y="112776"/>
                </a:lnTo>
                <a:lnTo>
                  <a:pt x="631952" y="148336"/>
                </a:lnTo>
                <a:lnTo>
                  <a:pt x="640080" y="151003"/>
                </a:lnTo>
                <a:lnTo>
                  <a:pt x="664591" y="151003"/>
                </a:lnTo>
                <a:lnTo>
                  <a:pt x="672719" y="148336"/>
                </a:lnTo>
                <a:lnTo>
                  <a:pt x="680974" y="142875"/>
                </a:lnTo>
                <a:lnTo>
                  <a:pt x="689102" y="134620"/>
                </a:lnTo>
                <a:close/>
              </a:path>
              <a:path w="1127760" h="192405">
                <a:moveTo>
                  <a:pt x="789940" y="96266"/>
                </a:moveTo>
                <a:lnTo>
                  <a:pt x="789178" y="93599"/>
                </a:lnTo>
                <a:lnTo>
                  <a:pt x="787146" y="85344"/>
                </a:lnTo>
                <a:lnTo>
                  <a:pt x="787146" y="77089"/>
                </a:lnTo>
                <a:lnTo>
                  <a:pt x="781685" y="71628"/>
                </a:lnTo>
                <a:lnTo>
                  <a:pt x="776224" y="63500"/>
                </a:lnTo>
                <a:lnTo>
                  <a:pt x="770890" y="57912"/>
                </a:lnTo>
                <a:lnTo>
                  <a:pt x="770890" y="93599"/>
                </a:lnTo>
                <a:lnTo>
                  <a:pt x="713613" y="93599"/>
                </a:lnTo>
                <a:lnTo>
                  <a:pt x="716407" y="82550"/>
                </a:lnTo>
                <a:lnTo>
                  <a:pt x="724535" y="74422"/>
                </a:lnTo>
                <a:lnTo>
                  <a:pt x="732663" y="68961"/>
                </a:lnTo>
                <a:lnTo>
                  <a:pt x="754507" y="68961"/>
                </a:lnTo>
                <a:lnTo>
                  <a:pt x="762635" y="74422"/>
                </a:lnTo>
                <a:lnTo>
                  <a:pt x="768096" y="82550"/>
                </a:lnTo>
                <a:lnTo>
                  <a:pt x="770890" y="93599"/>
                </a:lnTo>
                <a:lnTo>
                  <a:pt x="770890" y="57912"/>
                </a:lnTo>
                <a:lnTo>
                  <a:pt x="754507" y="52451"/>
                </a:lnTo>
                <a:lnTo>
                  <a:pt x="735457" y="52451"/>
                </a:lnTo>
                <a:lnTo>
                  <a:pt x="724535" y="55245"/>
                </a:lnTo>
                <a:lnTo>
                  <a:pt x="708152" y="66167"/>
                </a:lnTo>
                <a:lnTo>
                  <a:pt x="702691" y="74422"/>
                </a:lnTo>
                <a:lnTo>
                  <a:pt x="697230" y="90805"/>
                </a:lnTo>
                <a:lnTo>
                  <a:pt x="697230" y="112776"/>
                </a:lnTo>
                <a:lnTo>
                  <a:pt x="727202" y="148336"/>
                </a:lnTo>
                <a:lnTo>
                  <a:pt x="735457" y="151003"/>
                </a:lnTo>
                <a:lnTo>
                  <a:pt x="757174" y="151003"/>
                </a:lnTo>
                <a:lnTo>
                  <a:pt x="768096" y="148336"/>
                </a:lnTo>
                <a:lnTo>
                  <a:pt x="776224" y="145542"/>
                </a:lnTo>
                <a:lnTo>
                  <a:pt x="781685" y="140081"/>
                </a:lnTo>
                <a:lnTo>
                  <a:pt x="779526" y="134620"/>
                </a:lnTo>
                <a:lnTo>
                  <a:pt x="776224" y="126365"/>
                </a:lnTo>
                <a:lnTo>
                  <a:pt x="765429" y="134620"/>
                </a:lnTo>
                <a:lnTo>
                  <a:pt x="735457" y="134620"/>
                </a:lnTo>
                <a:lnTo>
                  <a:pt x="724535" y="129159"/>
                </a:lnTo>
                <a:lnTo>
                  <a:pt x="719074" y="118237"/>
                </a:lnTo>
                <a:lnTo>
                  <a:pt x="716407" y="107188"/>
                </a:lnTo>
                <a:lnTo>
                  <a:pt x="787146" y="107188"/>
                </a:lnTo>
                <a:lnTo>
                  <a:pt x="789940" y="96266"/>
                </a:lnTo>
                <a:close/>
              </a:path>
              <a:path w="1127760" h="192405">
                <a:moveTo>
                  <a:pt x="909701" y="55245"/>
                </a:moveTo>
                <a:lnTo>
                  <a:pt x="893445" y="55245"/>
                </a:lnTo>
                <a:lnTo>
                  <a:pt x="860679" y="101727"/>
                </a:lnTo>
                <a:lnTo>
                  <a:pt x="822579" y="55245"/>
                </a:lnTo>
                <a:lnTo>
                  <a:pt x="808990" y="55245"/>
                </a:lnTo>
                <a:lnTo>
                  <a:pt x="808990" y="148336"/>
                </a:lnTo>
                <a:lnTo>
                  <a:pt x="825246" y="148336"/>
                </a:lnTo>
                <a:lnTo>
                  <a:pt x="825246" y="79883"/>
                </a:lnTo>
                <a:lnTo>
                  <a:pt x="858012" y="123698"/>
                </a:lnTo>
                <a:lnTo>
                  <a:pt x="893445" y="79883"/>
                </a:lnTo>
                <a:lnTo>
                  <a:pt x="893445" y="148336"/>
                </a:lnTo>
                <a:lnTo>
                  <a:pt x="909701" y="148336"/>
                </a:lnTo>
                <a:lnTo>
                  <a:pt x="909701" y="55245"/>
                </a:lnTo>
                <a:close/>
              </a:path>
              <a:path w="1127760" h="192405">
                <a:moveTo>
                  <a:pt x="1021461" y="85344"/>
                </a:moveTo>
                <a:lnTo>
                  <a:pt x="1018667" y="77089"/>
                </a:lnTo>
                <a:lnTo>
                  <a:pt x="1013206" y="71628"/>
                </a:lnTo>
                <a:lnTo>
                  <a:pt x="1007745" y="63500"/>
                </a:lnTo>
                <a:lnTo>
                  <a:pt x="1002284" y="57912"/>
                </a:lnTo>
                <a:lnTo>
                  <a:pt x="1002284" y="82550"/>
                </a:lnTo>
                <a:lnTo>
                  <a:pt x="1002284" y="93599"/>
                </a:lnTo>
                <a:lnTo>
                  <a:pt x="945134" y="93599"/>
                </a:lnTo>
                <a:lnTo>
                  <a:pt x="950595" y="82550"/>
                </a:lnTo>
                <a:lnTo>
                  <a:pt x="956056" y="74422"/>
                </a:lnTo>
                <a:lnTo>
                  <a:pt x="964184" y="68961"/>
                </a:lnTo>
                <a:lnTo>
                  <a:pt x="986028" y="68961"/>
                </a:lnTo>
                <a:lnTo>
                  <a:pt x="996950" y="74422"/>
                </a:lnTo>
                <a:lnTo>
                  <a:pt x="1002284" y="82550"/>
                </a:lnTo>
                <a:lnTo>
                  <a:pt x="1002284" y="57912"/>
                </a:lnTo>
                <a:lnTo>
                  <a:pt x="986028" y="52451"/>
                </a:lnTo>
                <a:lnTo>
                  <a:pt x="966978" y="52451"/>
                </a:lnTo>
                <a:lnTo>
                  <a:pt x="956056" y="55245"/>
                </a:lnTo>
                <a:lnTo>
                  <a:pt x="947928" y="60706"/>
                </a:lnTo>
                <a:lnTo>
                  <a:pt x="934212" y="74422"/>
                </a:lnTo>
                <a:lnTo>
                  <a:pt x="928751" y="90805"/>
                </a:lnTo>
                <a:lnTo>
                  <a:pt x="928751" y="112649"/>
                </a:lnTo>
                <a:lnTo>
                  <a:pt x="958723" y="148336"/>
                </a:lnTo>
                <a:lnTo>
                  <a:pt x="966978" y="151003"/>
                </a:lnTo>
                <a:lnTo>
                  <a:pt x="988695" y="151003"/>
                </a:lnTo>
                <a:lnTo>
                  <a:pt x="999617" y="148336"/>
                </a:lnTo>
                <a:lnTo>
                  <a:pt x="1007745" y="145542"/>
                </a:lnTo>
                <a:lnTo>
                  <a:pt x="1013206" y="140081"/>
                </a:lnTo>
                <a:lnTo>
                  <a:pt x="1012190" y="134620"/>
                </a:lnTo>
                <a:lnTo>
                  <a:pt x="1010539" y="126365"/>
                </a:lnTo>
                <a:lnTo>
                  <a:pt x="996950" y="134620"/>
                </a:lnTo>
                <a:lnTo>
                  <a:pt x="966978" y="134620"/>
                </a:lnTo>
                <a:lnTo>
                  <a:pt x="956056" y="129159"/>
                </a:lnTo>
                <a:lnTo>
                  <a:pt x="950595" y="118237"/>
                </a:lnTo>
                <a:lnTo>
                  <a:pt x="947928" y="107188"/>
                </a:lnTo>
                <a:lnTo>
                  <a:pt x="1021461" y="107188"/>
                </a:lnTo>
                <a:lnTo>
                  <a:pt x="1021461" y="93599"/>
                </a:lnTo>
                <a:lnTo>
                  <a:pt x="1021461" y="85344"/>
                </a:lnTo>
                <a:close/>
              </a:path>
              <a:path w="1127760" h="192405">
                <a:moveTo>
                  <a:pt x="1116711" y="5969"/>
                </a:moveTo>
                <a:lnTo>
                  <a:pt x="1100455" y="5969"/>
                </a:lnTo>
                <a:lnTo>
                  <a:pt x="1097661" y="14224"/>
                </a:lnTo>
                <a:lnTo>
                  <a:pt x="1094994" y="16891"/>
                </a:lnTo>
                <a:lnTo>
                  <a:pt x="1092200" y="22352"/>
                </a:lnTo>
                <a:lnTo>
                  <a:pt x="1078611" y="22352"/>
                </a:lnTo>
                <a:lnTo>
                  <a:pt x="1070483" y="14224"/>
                </a:lnTo>
                <a:lnTo>
                  <a:pt x="1067689" y="5969"/>
                </a:lnTo>
                <a:lnTo>
                  <a:pt x="1051433" y="5969"/>
                </a:lnTo>
                <a:lnTo>
                  <a:pt x="1054100" y="16891"/>
                </a:lnTo>
                <a:lnTo>
                  <a:pt x="1062228" y="27813"/>
                </a:lnTo>
                <a:lnTo>
                  <a:pt x="1070483" y="33274"/>
                </a:lnTo>
                <a:lnTo>
                  <a:pt x="1084072" y="36068"/>
                </a:lnTo>
                <a:lnTo>
                  <a:pt x="1097661" y="33274"/>
                </a:lnTo>
                <a:lnTo>
                  <a:pt x="1105916" y="27813"/>
                </a:lnTo>
                <a:lnTo>
                  <a:pt x="1114044" y="16891"/>
                </a:lnTo>
                <a:lnTo>
                  <a:pt x="1116711" y="5969"/>
                </a:lnTo>
                <a:close/>
              </a:path>
              <a:path w="1127760" h="192405">
                <a:moveTo>
                  <a:pt x="1127633" y="55245"/>
                </a:moveTo>
                <a:lnTo>
                  <a:pt x="1111250" y="55245"/>
                </a:lnTo>
                <a:lnTo>
                  <a:pt x="1056767" y="126365"/>
                </a:lnTo>
                <a:lnTo>
                  <a:pt x="1056767" y="55245"/>
                </a:lnTo>
                <a:lnTo>
                  <a:pt x="1040511" y="55245"/>
                </a:lnTo>
                <a:lnTo>
                  <a:pt x="1040511" y="148336"/>
                </a:lnTo>
                <a:lnTo>
                  <a:pt x="1056767" y="148336"/>
                </a:lnTo>
                <a:lnTo>
                  <a:pt x="1111250" y="79883"/>
                </a:lnTo>
                <a:lnTo>
                  <a:pt x="1111250" y="148336"/>
                </a:lnTo>
                <a:lnTo>
                  <a:pt x="1127633" y="148336"/>
                </a:lnTo>
                <a:lnTo>
                  <a:pt x="1127633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9232" y="883919"/>
            <a:ext cx="310895" cy="14630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840992" y="1176527"/>
            <a:ext cx="908685" cy="100330"/>
          </a:xfrm>
          <a:custGeom>
            <a:avLst/>
            <a:gdLst/>
            <a:ahLst/>
            <a:cxnLst/>
            <a:rect l="l" t="t" r="r" b="b"/>
            <a:pathLst>
              <a:path w="908685" h="100330">
                <a:moveTo>
                  <a:pt x="84582" y="381"/>
                </a:moveTo>
                <a:lnTo>
                  <a:pt x="0" y="381"/>
                </a:lnTo>
                <a:lnTo>
                  <a:pt x="0" y="97409"/>
                </a:lnTo>
                <a:lnTo>
                  <a:pt x="16383" y="97409"/>
                </a:lnTo>
                <a:lnTo>
                  <a:pt x="16383" y="17145"/>
                </a:lnTo>
                <a:lnTo>
                  <a:pt x="68199" y="17145"/>
                </a:lnTo>
                <a:lnTo>
                  <a:pt x="68199" y="97409"/>
                </a:lnTo>
                <a:lnTo>
                  <a:pt x="84582" y="97409"/>
                </a:lnTo>
                <a:lnTo>
                  <a:pt x="84582" y="381"/>
                </a:lnTo>
                <a:close/>
              </a:path>
              <a:path w="908685" h="100330">
                <a:moveTo>
                  <a:pt x="190881" y="83566"/>
                </a:moveTo>
                <a:lnTo>
                  <a:pt x="182753" y="72390"/>
                </a:lnTo>
                <a:lnTo>
                  <a:pt x="177292" y="77978"/>
                </a:lnTo>
                <a:lnTo>
                  <a:pt x="169037" y="80772"/>
                </a:lnTo>
                <a:lnTo>
                  <a:pt x="163576" y="83566"/>
                </a:lnTo>
                <a:lnTo>
                  <a:pt x="155448" y="83566"/>
                </a:lnTo>
                <a:lnTo>
                  <a:pt x="141859" y="80772"/>
                </a:lnTo>
                <a:lnTo>
                  <a:pt x="130937" y="75184"/>
                </a:lnTo>
                <a:lnTo>
                  <a:pt x="122682" y="64008"/>
                </a:lnTo>
                <a:lnTo>
                  <a:pt x="120015" y="50165"/>
                </a:lnTo>
                <a:lnTo>
                  <a:pt x="122682" y="36195"/>
                </a:lnTo>
                <a:lnTo>
                  <a:pt x="130937" y="25019"/>
                </a:lnTo>
                <a:lnTo>
                  <a:pt x="141859" y="16764"/>
                </a:lnTo>
                <a:lnTo>
                  <a:pt x="152654" y="13970"/>
                </a:lnTo>
                <a:lnTo>
                  <a:pt x="169037" y="16764"/>
                </a:lnTo>
                <a:lnTo>
                  <a:pt x="179959" y="25019"/>
                </a:lnTo>
                <a:lnTo>
                  <a:pt x="188214" y="11176"/>
                </a:lnTo>
                <a:lnTo>
                  <a:pt x="182753" y="5588"/>
                </a:lnTo>
                <a:lnTo>
                  <a:pt x="171831" y="2794"/>
                </a:lnTo>
                <a:lnTo>
                  <a:pt x="163576" y="0"/>
                </a:lnTo>
                <a:lnTo>
                  <a:pt x="141859" y="0"/>
                </a:lnTo>
                <a:lnTo>
                  <a:pt x="130937" y="2794"/>
                </a:lnTo>
                <a:lnTo>
                  <a:pt x="122682" y="8382"/>
                </a:lnTo>
                <a:lnTo>
                  <a:pt x="117221" y="13970"/>
                </a:lnTo>
                <a:lnTo>
                  <a:pt x="106299" y="30607"/>
                </a:lnTo>
                <a:lnTo>
                  <a:pt x="103632" y="38989"/>
                </a:lnTo>
                <a:lnTo>
                  <a:pt x="103632" y="61214"/>
                </a:lnTo>
                <a:lnTo>
                  <a:pt x="106299" y="69596"/>
                </a:lnTo>
                <a:lnTo>
                  <a:pt x="117221" y="86360"/>
                </a:lnTo>
                <a:lnTo>
                  <a:pt x="133604" y="97409"/>
                </a:lnTo>
                <a:lnTo>
                  <a:pt x="141859" y="100203"/>
                </a:lnTo>
                <a:lnTo>
                  <a:pt x="166370" y="100203"/>
                </a:lnTo>
                <a:lnTo>
                  <a:pt x="174498" y="97409"/>
                </a:lnTo>
                <a:lnTo>
                  <a:pt x="182753" y="91948"/>
                </a:lnTo>
                <a:lnTo>
                  <a:pt x="190881" y="83566"/>
                </a:lnTo>
                <a:close/>
              </a:path>
              <a:path w="908685" h="100330">
                <a:moveTo>
                  <a:pt x="294513" y="0"/>
                </a:moveTo>
                <a:lnTo>
                  <a:pt x="278130" y="0"/>
                </a:lnTo>
                <a:lnTo>
                  <a:pt x="223647" y="72390"/>
                </a:lnTo>
                <a:lnTo>
                  <a:pt x="223647" y="0"/>
                </a:lnTo>
                <a:lnTo>
                  <a:pt x="204597" y="0"/>
                </a:lnTo>
                <a:lnTo>
                  <a:pt x="204597" y="97409"/>
                </a:lnTo>
                <a:lnTo>
                  <a:pt x="223647" y="97409"/>
                </a:lnTo>
                <a:lnTo>
                  <a:pt x="278130" y="25019"/>
                </a:lnTo>
                <a:lnTo>
                  <a:pt x="278130" y="97409"/>
                </a:lnTo>
                <a:lnTo>
                  <a:pt x="294513" y="97409"/>
                </a:lnTo>
                <a:lnTo>
                  <a:pt x="294513" y="0"/>
                </a:lnTo>
                <a:close/>
              </a:path>
              <a:path w="908685" h="100330">
                <a:moveTo>
                  <a:pt x="406400" y="97409"/>
                </a:moveTo>
                <a:lnTo>
                  <a:pt x="368173" y="47371"/>
                </a:lnTo>
                <a:lnTo>
                  <a:pt x="403606" y="0"/>
                </a:lnTo>
                <a:lnTo>
                  <a:pt x="384556" y="0"/>
                </a:lnTo>
                <a:lnTo>
                  <a:pt x="357251" y="38989"/>
                </a:lnTo>
                <a:lnTo>
                  <a:pt x="332740" y="0"/>
                </a:lnTo>
                <a:lnTo>
                  <a:pt x="310896" y="0"/>
                </a:lnTo>
                <a:lnTo>
                  <a:pt x="343662" y="47371"/>
                </a:lnTo>
                <a:lnTo>
                  <a:pt x="308102" y="97409"/>
                </a:lnTo>
                <a:lnTo>
                  <a:pt x="327279" y="97409"/>
                </a:lnTo>
                <a:lnTo>
                  <a:pt x="357251" y="58420"/>
                </a:lnTo>
                <a:lnTo>
                  <a:pt x="384556" y="97409"/>
                </a:lnTo>
                <a:lnTo>
                  <a:pt x="406400" y="97409"/>
                </a:lnTo>
                <a:close/>
              </a:path>
              <a:path w="908685" h="100330">
                <a:moveTo>
                  <a:pt x="510032" y="38989"/>
                </a:moveTo>
                <a:lnTo>
                  <a:pt x="507238" y="30607"/>
                </a:lnTo>
                <a:lnTo>
                  <a:pt x="496316" y="13970"/>
                </a:lnTo>
                <a:lnTo>
                  <a:pt x="493649" y="12065"/>
                </a:lnTo>
                <a:lnTo>
                  <a:pt x="493649" y="50165"/>
                </a:lnTo>
                <a:lnTo>
                  <a:pt x="490855" y="64008"/>
                </a:lnTo>
                <a:lnTo>
                  <a:pt x="482727" y="75184"/>
                </a:lnTo>
                <a:lnTo>
                  <a:pt x="474472" y="80772"/>
                </a:lnTo>
                <a:lnTo>
                  <a:pt x="460883" y="83566"/>
                </a:lnTo>
                <a:lnTo>
                  <a:pt x="447294" y="80772"/>
                </a:lnTo>
                <a:lnTo>
                  <a:pt x="436372" y="75184"/>
                </a:lnTo>
                <a:lnTo>
                  <a:pt x="430911" y="64008"/>
                </a:lnTo>
                <a:lnTo>
                  <a:pt x="428117" y="50165"/>
                </a:lnTo>
                <a:lnTo>
                  <a:pt x="430911" y="36195"/>
                </a:lnTo>
                <a:lnTo>
                  <a:pt x="436372" y="25019"/>
                </a:lnTo>
                <a:lnTo>
                  <a:pt x="447294" y="16764"/>
                </a:lnTo>
                <a:lnTo>
                  <a:pt x="460883" y="13970"/>
                </a:lnTo>
                <a:lnTo>
                  <a:pt x="471805" y="16764"/>
                </a:lnTo>
                <a:lnTo>
                  <a:pt x="482727" y="25019"/>
                </a:lnTo>
                <a:lnTo>
                  <a:pt x="490855" y="36195"/>
                </a:lnTo>
                <a:lnTo>
                  <a:pt x="493649" y="50165"/>
                </a:lnTo>
                <a:lnTo>
                  <a:pt x="493649" y="12065"/>
                </a:lnTo>
                <a:lnTo>
                  <a:pt x="479933" y="2794"/>
                </a:lnTo>
                <a:lnTo>
                  <a:pt x="471805" y="0"/>
                </a:lnTo>
                <a:lnTo>
                  <a:pt x="449961" y="0"/>
                </a:lnTo>
                <a:lnTo>
                  <a:pt x="439039" y="2794"/>
                </a:lnTo>
                <a:lnTo>
                  <a:pt x="422656" y="13970"/>
                </a:lnTo>
                <a:lnTo>
                  <a:pt x="411861" y="30607"/>
                </a:lnTo>
                <a:lnTo>
                  <a:pt x="409067" y="38989"/>
                </a:lnTo>
                <a:lnTo>
                  <a:pt x="409067" y="61214"/>
                </a:lnTo>
                <a:lnTo>
                  <a:pt x="411861" y="69596"/>
                </a:lnTo>
                <a:lnTo>
                  <a:pt x="422656" y="86360"/>
                </a:lnTo>
                <a:lnTo>
                  <a:pt x="439039" y="97409"/>
                </a:lnTo>
                <a:lnTo>
                  <a:pt x="449961" y="100203"/>
                </a:lnTo>
                <a:lnTo>
                  <a:pt x="471805" y="100203"/>
                </a:lnTo>
                <a:lnTo>
                  <a:pt x="491058" y="83566"/>
                </a:lnTo>
                <a:lnTo>
                  <a:pt x="507238" y="69596"/>
                </a:lnTo>
                <a:lnTo>
                  <a:pt x="510032" y="61214"/>
                </a:lnTo>
                <a:lnTo>
                  <a:pt x="510032" y="38989"/>
                </a:lnTo>
                <a:close/>
              </a:path>
              <a:path w="908685" h="100330">
                <a:moveTo>
                  <a:pt x="608203" y="0"/>
                </a:moveTo>
                <a:lnTo>
                  <a:pt x="542671" y="0"/>
                </a:lnTo>
                <a:lnTo>
                  <a:pt x="542671" y="30607"/>
                </a:lnTo>
                <a:lnTo>
                  <a:pt x="540004" y="52959"/>
                </a:lnTo>
                <a:lnTo>
                  <a:pt x="534543" y="69596"/>
                </a:lnTo>
                <a:lnTo>
                  <a:pt x="529082" y="77978"/>
                </a:lnTo>
                <a:lnTo>
                  <a:pt x="518160" y="83566"/>
                </a:lnTo>
                <a:lnTo>
                  <a:pt x="520827" y="100203"/>
                </a:lnTo>
                <a:lnTo>
                  <a:pt x="534543" y="97409"/>
                </a:lnTo>
                <a:lnTo>
                  <a:pt x="540004" y="94615"/>
                </a:lnTo>
                <a:lnTo>
                  <a:pt x="545465" y="89154"/>
                </a:lnTo>
                <a:lnTo>
                  <a:pt x="548132" y="80772"/>
                </a:lnTo>
                <a:lnTo>
                  <a:pt x="553593" y="66802"/>
                </a:lnTo>
                <a:lnTo>
                  <a:pt x="559054" y="33401"/>
                </a:lnTo>
                <a:lnTo>
                  <a:pt x="559054" y="19558"/>
                </a:lnTo>
                <a:lnTo>
                  <a:pt x="591820" y="19558"/>
                </a:lnTo>
                <a:lnTo>
                  <a:pt x="591820" y="97409"/>
                </a:lnTo>
                <a:lnTo>
                  <a:pt x="608203" y="97409"/>
                </a:lnTo>
                <a:lnTo>
                  <a:pt x="608203" y="0"/>
                </a:lnTo>
                <a:close/>
              </a:path>
              <a:path w="908685" h="100330">
                <a:moveTo>
                  <a:pt x="728218" y="38989"/>
                </a:moveTo>
                <a:lnTo>
                  <a:pt x="722757" y="22225"/>
                </a:lnTo>
                <a:lnTo>
                  <a:pt x="714502" y="13970"/>
                </a:lnTo>
                <a:lnTo>
                  <a:pt x="711835" y="12065"/>
                </a:lnTo>
                <a:lnTo>
                  <a:pt x="711835" y="50165"/>
                </a:lnTo>
                <a:lnTo>
                  <a:pt x="709041" y="64008"/>
                </a:lnTo>
                <a:lnTo>
                  <a:pt x="700913" y="75184"/>
                </a:lnTo>
                <a:lnTo>
                  <a:pt x="692658" y="80772"/>
                </a:lnTo>
                <a:lnTo>
                  <a:pt x="679069" y="83566"/>
                </a:lnTo>
                <a:lnTo>
                  <a:pt x="665480" y="80772"/>
                </a:lnTo>
                <a:lnTo>
                  <a:pt x="654558" y="75184"/>
                </a:lnTo>
                <a:lnTo>
                  <a:pt x="649097" y="64008"/>
                </a:lnTo>
                <a:lnTo>
                  <a:pt x="646303" y="50165"/>
                </a:lnTo>
                <a:lnTo>
                  <a:pt x="649097" y="36195"/>
                </a:lnTo>
                <a:lnTo>
                  <a:pt x="654558" y="25019"/>
                </a:lnTo>
                <a:lnTo>
                  <a:pt x="665480" y="16637"/>
                </a:lnTo>
                <a:lnTo>
                  <a:pt x="679069" y="13970"/>
                </a:lnTo>
                <a:lnTo>
                  <a:pt x="692658" y="16637"/>
                </a:lnTo>
                <a:lnTo>
                  <a:pt x="700913" y="25019"/>
                </a:lnTo>
                <a:lnTo>
                  <a:pt x="709041" y="36195"/>
                </a:lnTo>
                <a:lnTo>
                  <a:pt x="711835" y="50165"/>
                </a:lnTo>
                <a:lnTo>
                  <a:pt x="711835" y="12065"/>
                </a:lnTo>
                <a:lnTo>
                  <a:pt x="698119" y="2794"/>
                </a:lnTo>
                <a:lnTo>
                  <a:pt x="689991" y="0"/>
                </a:lnTo>
                <a:lnTo>
                  <a:pt x="668147" y="0"/>
                </a:lnTo>
                <a:lnTo>
                  <a:pt x="635381" y="22225"/>
                </a:lnTo>
                <a:lnTo>
                  <a:pt x="627253" y="50165"/>
                </a:lnTo>
                <a:lnTo>
                  <a:pt x="629920" y="61214"/>
                </a:lnTo>
                <a:lnTo>
                  <a:pt x="635381" y="77978"/>
                </a:lnTo>
                <a:lnTo>
                  <a:pt x="640842" y="86360"/>
                </a:lnTo>
                <a:lnTo>
                  <a:pt x="657225" y="97409"/>
                </a:lnTo>
                <a:lnTo>
                  <a:pt x="668147" y="100203"/>
                </a:lnTo>
                <a:lnTo>
                  <a:pt x="689991" y="100203"/>
                </a:lnTo>
                <a:lnTo>
                  <a:pt x="722757" y="77978"/>
                </a:lnTo>
                <a:lnTo>
                  <a:pt x="728218" y="61214"/>
                </a:lnTo>
                <a:lnTo>
                  <a:pt x="728218" y="38989"/>
                </a:lnTo>
                <a:close/>
              </a:path>
              <a:path w="908685" h="100330">
                <a:moveTo>
                  <a:pt x="807212" y="381"/>
                </a:moveTo>
                <a:lnTo>
                  <a:pt x="747268" y="381"/>
                </a:lnTo>
                <a:lnTo>
                  <a:pt x="747268" y="97409"/>
                </a:lnTo>
                <a:lnTo>
                  <a:pt x="763651" y="97409"/>
                </a:lnTo>
                <a:lnTo>
                  <a:pt x="763651" y="17145"/>
                </a:lnTo>
                <a:lnTo>
                  <a:pt x="807212" y="17145"/>
                </a:lnTo>
                <a:lnTo>
                  <a:pt x="807212" y="381"/>
                </a:lnTo>
                <a:close/>
              </a:path>
              <a:path w="908685" h="100330">
                <a:moveTo>
                  <a:pt x="908177" y="0"/>
                </a:moveTo>
                <a:lnTo>
                  <a:pt x="891794" y="0"/>
                </a:lnTo>
                <a:lnTo>
                  <a:pt x="837184" y="72390"/>
                </a:lnTo>
                <a:lnTo>
                  <a:pt x="837184" y="0"/>
                </a:lnTo>
                <a:lnTo>
                  <a:pt x="820928" y="0"/>
                </a:lnTo>
                <a:lnTo>
                  <a:pt x="820928" y="97409"/>
                </a:lnTo>
                <a:lnTo>
                  <a:pt x="837184" y="97409"/>
                </a:lnTo>
                <a:lnTo>
                  <a:pt x="891794" y="25019"/>
                </a:lnTo>
                <a:lnTo>
                  <a:pt x="891794" y="97409"/>
                </a:lnTo>
                <a:lnTo>
                  <a:pt x="908177" y="97409"/>
                </a:lnTo>
                <a:lnTo>
                  <a:pt x="908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3679" y="1176527"/>
            <a:ext cx="88392" cy="9753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7088" y="1371600"/>
            <a:ext cx="91439" cy="14935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9864" y="1420367"/>
            <a:ext cx="387095" cy="10363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71344" y="1423416"/>
            <a:ext cx="286512" cy="9753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82239" y="1374647"/>
            <a:ext cx="313944" cy="14935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51048" y="1368552"/>
            <a:ext cx="310896" cy="1524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0703" y="661416"/>
            <a:ext cx="91440" cy="14935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5088" y="874775"/>
            <a:ext cx="85343" cy="12801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6903" y="1066800"/>
            <a:ext cx="73152" cy="7315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25296" y="716280"/>
            <a:ext cx="152400" cy="222503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57072" y="1051559"/>
            <a:ext cx="389890" cy="164465"/>
          </a:xfrm>
          <a:custGeom>
            <a:avLst/>
            <a:gdLst/>
            <a:ahLst/>
            <a:cxnLst/>
            <a:rect l="l" t="t" r="r" b="b"/>
            <a:pathLst>
              <a:path w="389890" h="164465">
                <a:moveTo>
                  <a:pt x="54533" y="27305"/>
                </a:moveTo>
                <a:lnTo>
                  <a:pt x="51803" y="16383"/>
                </a:lnTo>
                <a:lnTo>
                  <a:pt x="46355" y="8128"/>
                </a:lnTo>
                <a:lnTo>
                  <a:pt x="38176" y="2794"/>
                </a:lnTo>
                <a:lnTo>
                  <a:pt x="27266" y="0"/>
                </a:lnTo>
                <a:lnTo>
                  <a:pt x="16357" y="2794"/>
                </a:lnTo>
                <a:lnTo>
                  <a:pt x="8166" y="8128"/>
                </a:lnTo>
                <a:lnTo>
                  <a:pt x="2717" y="16383"/>
                </a:lnTo>
                <a:lnTo>
                  <a:pt x="0" y="27305"/>
                </a:lnTo>
                <a:lnTo>
                  <a:pt x="2717" y="38227"/>
                </a:lnTo>
                <a:lnTo>
                  <a:pt x="8166" y="46482"/>
                </a:lnTo>
                <a:lnTo>
                  <a:pt x="16357" y="51943"/>
                </a:lnTo>
                <a:lnTo>
                  <a:pt x="27266" y="54610"/>
                </a:lnTo>
                <a:lnTo>
                  <a:pt x="38176" y="51943"/>
                </a:lnTo>
                <a:lnTo>
                  <a:pt x="46355" y="46482"/>
                </a:lnTo>
                <a:lnTo>
                  <a:pt x="51803" y="38227"/>
                </a:lnTo>
                <a:lnTo>
                  <a:pt x="54533" y="27305"/>
                </a:lnTo>
                <a:close/>
              </a:path>
              <a:path w="389890" h="164465">
                <a:moveTo>
                  <a:pt x="389890" y="139446"/>
                </a:moveTo>
                <a:lnTo>
                  <a:pt x="387223" y="128524"/>
                </a:lnTo>
                <a:lnTo>
                  <a:pt x="381762" y="120269"/>
                </a:lnTo>
                <a:lnTo>
                  <a:pt x="373634" y="114808"/>
                </a:lnTo>
                <a:lnTo>
                  <a:pt x="354457" y="114808"/>
                </a:lnTo>
                <a:lnTo>
                  <a:pt x="346329" y="120269"/>
                </a:lnTo>
                <a:lnTo>
                  <a:pt x="340868" y="128524"/>
                </a:lnTo>
                <a:lnTo>
                  <a:pt x="338074" y="139446"/>
                </a:lnTo>
                <a:lnTo>
                  <a:pt x="340868" y="150368"/>
                </a:lnTo>
                <a:lnTo>
                  <a:pt x="346329" y="158496"/>
                </a:lnTo>
                <a:lnTo>
                  <a:pt x="354457" y="164084"/>
                </a:lnTo>
                <a:lnTo>
                  <a:pt x="373634" y="164084"/>
                </a:lnTo>
                <a:lnTo>
                  <a:pt x="381762" y="158496"/>
                </a:lnTo>
                <a:lnTo>
                  <a:pt x="387223" y="150368"/>
                </a:lnTo>
                <a:lnTo>
                  <a:pt x="389890" y="139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6111" y="746759"/>
            <a:ext cx="134112" cy="19202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1144" y="926591"/>
            <a:ext cx="91440" cy="8534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71600" y="966216"/>
            <a:ext cx="188975" cy="13411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47800" y="1161288"/>
            <a:ext cx="173736" cy="10667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835152" y="1002791"/>
            <a:ext cx="570230" cy="615950"/>
          </a:xfrm>
          <a:custGeom>
            <a:avLst/>
            <a:gdLst/>
            <a:ahLst/>
            <a:cxnLst/>
            <a:rect l="l" t="t" r="r" b="b"/>
            <a:pathLst>
              <a:path w="570230" h="615950">
                <a:moveTo>
                  <a:pt x="271348" y="147701"/>
                </a:moveTo>
                <a:lnTo>
                  <a:pt x="257784" y="101219"/>
                </a:lnTo>
                <a:lnTo>
                  <a:pt x="198081" y="27305"/>
                </a:lnTo>
                <a:lnTo>
                  <a:pt x="154660" y="2794"/>
                </a:lnTo>
                <a:lnTo>
                  <a:pt x="151955" y="0"/>
                </a:lnTo>
                <a:lnTo>
                  <a:pt x="149250" y="2794"/>
                </a:lnTo>
                <a:lnTo>
                  <a:pt x="149250" y="5461"/>
                </a:lnTo>
                <a:lnTo>
                  <a:pt x="187236" y="43815"/>
                </a:lnTo>
                <a:lnTo>
                  <a:pt x="200799" y="62865"/>
                </a:lnTo>
                <a:lnTo>
                  <a:pt x="211645" y="79375"/>
                </a:lnTo>
                <a:lnTo>
                  <a:pt x="217068" y="95758"/>
                </a:lnTo>
                <a:lnTo>
                  <a:pt x="219798" y="109474"/>
                </a:lnTo>
                <a:lnTo>
                  <a:pt x="219798" y="123063"/>
                </a:lnTo>
                <a:lnTo>
                  <a:pt x="214363" y="133985"/>
                </a:lnTo>
                <a:lnTo>
                  <a:pt x="208940" y="139446"/>
                </a:lnTo>
                <a:lnTo>
                  <a:pt x="195376" y="142240"/>
                </a:lnTo>
                <a:lnTo>
                  <a:pt x="179082" y="142240"/>
                </a:lnTo>
                <a:lnTo>
                  <a:pt x="160096" y="136779"/>
                </a:lnTo>
                <a:lnTo>
                  <a:pt x="138379" y="128524"/>
                </a:lnTo>
                <a:lnTo>
                  <a:pt x="108534" y="114935"/>
                </a:lnTo>
                <a:lnTo>
                  <a:pt x="78689" y="92964"/>
                </a:lnTo>
                <a:lnTo>
                  <a:pt x="40690" y="65659"/>
                </a:lnTo>
                <a:lnTo>
                  <a:pt x="35280" y="65659"/>
                </a:lnTo>
                <a:lnTo>
                  <a:pt x="32562" y="68326"/>
                </a:lnTo>
                <a:lnTo>
                  <a:pt x="35280" y="71120"/>
                </a:lnTo>
                <a:lnTo>
                  <a:pt x="67830" y="109474"/>
                </a:lnTo>
                <a:lnTo>
                  <a:pt x="103111" y="139446"/>
                </a:lnTo>
                <a:lnTo>
                  <a:pt x="138379" y="164084"/>
                </a:lnTo>
                <a:lnTo>
                  <a:pt x="168236" y="191516"/>
                </a:lnTo>
                <a:lnTo>
                  <a:pt x="198081" y="232537"/>
                </a:lnTo>
                <a:lnTo>
                  <a:pt x="208940" y="270764"/>
                </a:lnTo>
                <a:lnTo>
                  <a:pt x="203504" y="314579"/>
                </a:lnTo>
                <a:lnTo>
                  <a:pt x="195376" y="341884"/>
                </a:lnTo>
                <a:lnTo>
                  <a:pt x="165519" y="432181"/>
                </a:lnTo>
                <a:lnTo>
                  <a:pt x="138379" y="538861"/>
                </a:lnTo>
                <a:lnTo>
                  <a:pt x="132956" y="552577"/>
                </a:lnTo>
                <a:lnTo>
                  <a:pt x="124828" y="563499"/>
                </a:lnTo>
                <a:lnTo>
                  <a:pt x="116674" y="566293"/>
                </a:lnTo>
                <a:lnTo>
                  <a:pt x="103111" y="568960"/>
                </a:lnTo>
                <a:lnTo>
                  <a:pt x="51549" y="585343"/>
                </a:lnTo>
                <a:lnTo>
                  <a:pt x="5422" y="601853"/>
                </a:lnTo>
                <a:lnTo>
                  <a:pt x="0" y="604520"/>
                </a:lnTo>
                <a:lnTo>
                  <a:pt x="0" y="609981"/>
                </a:lnTo>
                <a:lnTo>
                  <a:pt x="2705" y="612775"/>
                </a:lnTo>
                <a:lnTo>
                  <a:pt x="8140" y="612775"/>
                </a:lnTo>
                <a:lnTo>
                  <a:pt x="73266" y="604520"/>
                </a:lnTo>
                <a:lnTo>
                  <a:pt x="119392" y="599059"/>
                </a:lnTo>
                <a:lnTo>
                  <a:pt x="168236" y="599059"/>
                </a:lnTo>
                <a:lnTo>
                  <a:pt x="176377" y="596392"/>
                </a:lnTo>
                <a:lnTo>
                  <a:pt x="181800" y="593598"/>
                </a:lnTo>
                <a:lnTo>
                  <a:pt x="184518" y="585343"/>
                </a:lnTo>
                <a:lnTo>
                  <a:pt x="184518" y="577215"/>
                </a:lnTo>
                <a:lnTo>
                  <a:pt x="187236" y="530733"/>
                </a:lnTo>
                <a:lnTo>
                  <a:pt x="192646" y="486918"/>
                </a:lnTo>
                <a:lnTo>
                  <a:pt x="200799" y="443103"/>
                </a:lnTo>
                <a:lnTo>
                  <a:pt x="211645" y="402082"/>
                </a:lnTo>
                <a:lnTo>
                  <a:pt x="236067" y="322834"/>
                </a:lnTo>
                <a:lnTo>
                  <a:pt x="260489" y="248920"/>
                </a:lnTo>
                <a:lnTo>
                  <a:pt x="268630" y="213360"/>
                </a:lnTo>
                <a:lnTo>
                  <a:pt x="271348" y="180594"/>
                </a:lnTo>
                <a:lnTo>
                  <a:pt x="271348" y="147701"/>
                </a:lnTo>
                <a:close/>
              </a:path>
              <a:path w="570230" h="615950">
                <a:moveTo>
                  <a:pt x="569849" y="235204"/>
                </a:moveTo>
                <a:lnTo>
                  <a:pt x="567055" y="232537"/>
                </a:lnTo>
                <a:lnTo>
                  <a:pt x="561721" y="232537"/>
                </a:lnTo>
                <a:lnTo>
                  <a:pt x="529082" y="237998"/>
                </a:lnTo>
                <a:lnTo>
                  <a:pt x="496570" y="246253"/>
                </a:lnTo>
                <a:lnTo>
                  <a:pt x="439547" y="262636"/>
                </a:lnTo>
                <a:lnTo>
                  <a:pt x="398881" y="273558"/>
                </a:lnTo>
                <a:lnTo>
                  <a:pt x="385318" y="276352"/>
                </a:lnTo>
                <a:lnTo>
                  <a:pt x="374459" y="270764"/>
                </a:lnTo>
                <a:lnTo>
                  <a:pt x="371754" y="268097"/>
                </a:lnTo>
                <a:lnTo>
                  <a:pt x="371754" y="262636"/>
                </a:lnTo>
                <a:lnTo>
                  <a:pt x="382587" y="224282"/>
                </a:lnTo>
                <a:lnTo>
                  <a:pt x="415163" y="172339"/>
                </a:lnTo>
                <a:lnTo>
                  <a:pt x="461264" y="123063"/>
                </a:lnTo>
                <a:lnTo>
                  <a:pt x="488442" y="101219"/>
                </a:lnTo>
                <a:lnTo>
                  <a:pt x="488442" y="95758"/>
                </a:lnTo>
                <a:lnTo>
                  <a:pt x="485648" y="92964"/>
                </a:lnTo>
                <a:lnTo>
                  <a:pt x="482981" y="92964"/>
                </a:lnTo>
                <a:lnTo>
                  <a:pt x="442341" y="117602"/>
                </a:lnTo>
                <a:lnTo>
                  <a:pt x="398881" y="153162"/>
                </a:lnTo>
                <a:lnTo>
                  <a:pt x="352755" y="199644"/>
                </a:lnTo>
                <a:lnTo>
                  <a:pt x="333756" y="227076"/>
                </a:lnTo>
                <a:lnTo>
                  <a:pt x="312039" y="257175"/>
                </a:lnTo>
                <a:lnTo>
                  <a:pt x="276771" y="322834"/>
                </a:lnTo>
                <a:lnTo>
                  <a:pt x="263207" y="361061"/>
                </a:lnTo>
                <a:lnTo>
                  <a:pt x="252349" y="399415"/>
                </a:lnTo>
                <a:lnTo>
                  <a:pt x="244221" y="440436"/>
                </a:lnTo>
                <a:lnTo>
                  <a:pt x="241490" y="484124"/>
                </a:lnTo>
                <a:lnTo>
                  <a:pt x="241490" y="530733"/>
                </a:lnTo>
                <a:lnTo>
                  <a:pt x="244221" y="579882"/>
                </a:lnTo>
                <a:lnTo>
                  <a:pt x="246926" y="585343"/>
                </a:lnTo>
                <a:lnTo>
                  <a:pt x="257784" y="596392"/>
                </a:lnTo>
                <a:lnTo>
                  <a:pt x="265925" y="599059"/>
                </a:lnTo>
                <a:lnTo>
                  <a:pt x="320192" y="599059"/>
                </a:lnTo>
                <a:lnTo>
                  <a:pt x="374459" y="601853"/>
                </a:lnTo>
                <a:lnTo>
                  <a:pt x="426008" y="607314"/>
                </a:lnTo>
                <a:lnTo>
                  <a:pt x="469392" y="615442"/>
                </a:lnTo>
                <a:lnTo>
                  <a:pt x="474853" y="612775"/>
                </a:lnTo>
                <a:lnTo>
                  <a:pt x="477520" y="609981"/>
                </a:lnTo>
                <a:lnTo>
                  <a:pt x="477520" y="604520"/>
                </a:lnTo>
                <a:lnTo>
                  <a:pt x="472186" y="601853"/>
                </a:lnTo>
                <a:lnTo>
                  <a:pt x="439547" y="590804"/>
                </a:lnTo>
                <a:lnTo>
                  <a:pt x="393446" y="579882"/>
                </a:lnTo>
                <a:lnTo>
                  <a:pt x="371754" y="571754"/>
                </a:lnTo>
                <a:lnTo>
                  <a:pt x="336473" y="538861"/>
                </a:lnTo>
                <a:lnTo>
                  <a:pt x="320192" y="486918"/>
                </a:lnTo>
                <a:lnTo>
                  <a:pt x="314769" y="465074"/>
                </a:lnTo>
                <a:lnTo>
                  <a:pt x="314769" y="443103"/>
                </a:lnTo>
                <a:lnTo>
                  <a:pt x="336473" y="383032"/>
                </a:lnTo>
                <a:lnTo>
                  <a:pt x="366318" y="347472"/>
                </a:lnTo>
                <a:lnTo>
                  <a:pt x="407022" y="314579"/>
                </a:lnTo>
                <a:lnTo>
                  <a:pt x="461264" y="284480"/>
                </a:lnTo>
                <a:lnTo>
                  <a:pt x="564388" y="240792"/>
                </a:lnTo>
                <a:lnTo>
                  <a:pt x="569849" y="237998"/>
                </a:lnTo>
                <a:lnTo>
                  <a:pt x="569849" y="235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7512" y="1149096"/>
            <a:ext cx="207263" cy="134112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896111" y="1648967"/>
            <a:ext cx="344170" cy="36195"/>
          </a:xfrm>
          <a:custGeom>
            <a:avLst/>
            <a:gdLst/>
            <a:ahLst/>
            <a:cxnLst/>
            <a:rect l="l" t="t" r="r" b="b"/>
            <a:pathLst>
              <a:path w="344169" h="36194">
                <a:moveTo>
                  <a:pt x="178714" y="0"/>
                </a:moveTo>
                <a:lnTo>
                  <a:pt x="86652" y="5715"/>
                </a:lnTo>
                <a:lnTo>
                  <a:pt x="43319" y="14351"/>
                </a:lnTo>
                <a:lnTo>
                  <a:pt x="5410" y="22987"/>
                </a:lnTo>
                <a:lnTo>
                  <a:pt x="0" y="28702"/>
                </a:lnTo>
                <a:lnTo>
                  <a:pt x="0" y="34417"/>
                </a:lnTo>
                <a:lnTo>
                  <a:pt x="838" y="36195"/>
                </a:lnTo>
                <a:lnTo>
                  <a:pt x="35128" y="36195"/>
                </a:lnTo>
                <a:lnTo>
                  <a:pt x="46037" y="34417"/>
                </a:lnTo>
                <a:lnTo>
                  <a:pt x="127266" y="28702"/>
                </a:lnTo>
                <a:lnTo>
                  <a:pt x="170586" y="25908"/>
                </a:lnTo>
                <a:lnTo>
                  <a:pt x="257238" y="28702"/>
                </a:lnTo>
                <a:lnTo>
                  <a:pt x="323430" y="36195"/>
                </a:lnTo>
                <a:lnTo>
                  <a:pt x="342214" y="36195"/>
                </a:lnTo>
                <a:lnTo>
                  <a:pt x="343890" y="34417"/>
                </a:lnTo>
                <a:lnTo>
                  <a:pt x="343890" y="28702"/>
                </a:lnTo>
                <a:lnTo>
                  <a:pt x="338467" y="22987"/>
                </a:lnTo>
                <a:lnTo>
                  <a:pt x="308686" y="14351"/>
                </a:lnTo>
                <a:lnTo>
                  <a:pt x="270776" y="8636"/>
                </a:lnTo>
                <a:lnTo>
                  <a:pt x="227456" y="2921"/>
                </a:lnTo>
                <a:lnTo>
                  <a:pt x="178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3887"/>
            <a:ext cx="12192000" cy="13411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34895" y="880872"/>
            <a:ext cx="17780" cy="131445"/>
          </a:xfrm>
          <a:custGeom>
            <a:avLst/>
            <a:gdLst/>
            <a:ahLst/>
            <a:cxnLst/>
            <a:rect l="l" t="t" r="r" b="b"/>
            <a:pathLst>
              <a:path w="17780" h="131444">
                <a:moveTo>
                  <a:pt x="17773" y="0"/>
                </a:moveTo>
                <a:lnTo>
                  <a:pt x="0" y="0"/>
                </a:lnTo>
                <a:lnTo>
                  <a:pt x="0" y="130937"/>
                </a:lnTo>
                <a:lnTo>
                  <a:pt x="17773" y="130937"/>
                </a:lnTo>
                <a:lnTo>
                  <a:pt x="177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4896" y="881379"/>
            <a:ext cx="548640" cy="191135"/>
          </a:xfrm>
          <a:custGeom>
            <a:avLst/>
            <a:gdLst/>
            <a:ahLst/>
            <a:cxnLst/>
            <a:rect l="l" t="t" r="r" b="b"/>
            <a:pathLst>
              <a:path w="548639" h="191134">
                <a:moveTo>
                  <a:pt x="136906" y="130810"/>
                </a:moveTo>
                <a:lnTo>
                  <a:pt x="115062" y="130810"/>
                </a:lnTo>
                <a:lnTo>
                  <a:pt x="115062" y="0"/>
                </a:lnTo>
                <a:lnTo>
                  <a:pt x="98552" y="0"/>
                </a:lnTo>
                <a:lnTo>
                  <a:pt x="98552" y="130810"/>
                </a:lnTo>
                <a:lnTo>
                  <a:pt x="0" y="130810"/>
                </a:lnTo>
                <a:lnTo>
                  <a:pt x="0" y="147320"/>
                </a:lnTo>
                <a:lnTo>
                  <a:pt x="117729" y="147320"/>
                </a:lnTo>
                <a:lnTo>
                  <a:pt x="117729" y="175260"/>
                </a:lnTo>
                <a:lnTo>
                  <a:pt x="136906" y="175260"/>
                </a:lnTo>
                <a:lnTo>
                  <a:pt x="136906" y="147320"/>
                </a:lnTo>
                <a:lnTo>
                  <a:pt x="136906" y="130810"/>
                </a:lnTo>
                <a:close/>
              </a:path>
              <a:path w="548639" h="191134">
                <a:moveTo>
                  <a:pt x="238379" y="95631"/>
                </a:moveTo>
                <a:lnTo>
                  <a:pt x="237617" y="92964"/>
                </a:lnTo>
                <a:lnTo>
                  <a:pt x="235585" y="84709"/>
                </a:lnTo>
                <a:lnTo>
                  <a:pt x="232791" y="76327"/>
                </a:lnTo>
                <a:lnTo>
                  <a:pt x="230124" y="70866"/>
                </a:lnTo>
                <a:lnTo>
                  <a:pt x="228219" y="68072"/>
                </a:lnTo>
                <a:lnTo>
                  <a:pt x="224663" y="62611"/>
                </a:lnTo>
                <a:lnTo>
                  <a:pt x="219202" y="57023"/>
                </a:lnTo>
                <a:lnTo>
                  <a:pt x="219202" y="92964"/>
                </a:lnTo>
                <a:lnTo>
                  <a:pt x="161671" y="92964"/>
                </a:lnTo>
                <a:lnTo>
                  <a:pt x="164338" y="81915"/>
                </a:lnTo>
                <a:lnTo>
                  <a:pt x="172593" y="73660"/>
                </a:lnTo>
                <a:lnTo>
                  <a:pt x="180848" y="68072"/>
                </a:lnTo>
                <a:lnTo>
                  <a:pt x="202692" y="68072"/>
                </a:lnTo>
                <a:lnTo>
                  <a:pt x="210947" y="73660"/>
                </a:lnTo>
                <a:lnTo>
                  <a:pt x="216408" y="81915"/>
                </a:lnTo>
                <a:lnTo>
                  <a:pt x="219202" y="92964"/>
                </a:lnTo>
                <a:lnTo>
                  <a:pt x="219202" y="57023"/>
                </a:lnTo>
                <a:lnTo>
                  <a:pt x="202692" y="51562"/>
                </a:lnTo>
                <a:lnTo>
                  <a:pt x="180848" y="51562"/>
                </a:lnTo>
                <a:lnTo>
                  <a:pt x="172593" y="54356"/>
                </a:lnTo>
                <a:lnTo>
                  <a:pt x="156083" y="65405"/>
                </a:lnTo>
                <a:lnTo>
                  <a:pt x="150622" y="73660"/>
                </a:lnTo>
                <a:lnTo>
                  <a:pt x="145161" y="90170"/>
                </a:lnTo>
                <a:lnTo>
                  <a:pt x="145161" y="112268"/>
                </a:lnTo>
                <a:lnTo>
                  <a:pt x="147955" y="120523"/>
                </a:lnTo>
                <a:lnTo>
                  <a:pt x="150622" y="131572"/>
                </a:lnTo>
                <a:lnTo>
                  <a:pt x="158877" y="137033"/>
                </a:lnTo>
                <a:lnTo>
                  <a:pt x="164338" y="142621"/>
                </a:lnTo>
                <a:lnTo>
                  <a:pt x="175260" y="148082"/>
                </a:lnTo>
                <a:lnTo>
                  <a:pt x="183515" y="150876"/>
                </a:lnTo>
                <a:lnTo>
                  <a:pt x="205486" y="150876"/>
                </a:lnTo>
                <a:lnTo>
                  <a:pt x="213614" y="148082"/>
                </a:lnTo>
                <a:lnTo>
                  <a:pt x="224663" y="145415"/>
                </a:lnTo>
                <a:lnTo>
                  <a:pt x="230124" y="139827"/>
                </a:lnTo>
                <a:lnTo>
                  <a:pt x="227965" y="134366"/>
                </a:lnTo>
                <a:lnTo>
                  <a:pt x="224663" y="125984"/>
                </a:lnTo>
                <a:lnTo>
                  <a:pt x="213614" y="131572"/>
                </a:lnTo>
                <a:lnTo>
                  <a:pt x="197231" y="134366"/>
                </a:lnTo>
                <a:lnTo>
                  <a:pt x="183515" y="134366"/>
                </a:lnTo>
                <a:lnTo>
                  <a:pt x="172593" y="128778"/>
                </a:lnTo>
                <a:lnTo>
                  <a:pt x="161671" y="106680"/>
                </a:lnTo>
                <a:lnTo>
                  <a:pt x="235585" y="106680"/>
                </a:lnTo>
                <a:lnTo>
                  <a:pt x="238379" y="95631"/>
                </a:lnTo>
                <a:close/>
              </a:path>
              <a:path w="548639" h="191134">
                <a:moveTo>
                  <a:pt x="340614" y="54610"/>
                </a:moveTo>
                <a:lnTo>
                  <a:pt x="324104" y="54610"/>
                </a:lnTo>
                <a:lnTo>
                  <a:pt x="324104" y="92710"/>
                </a:lnTo>
                <a:lnTo>
                  <a:pt x="273939" y="92710"/>
                </a:lnTo>
                <a:lnTo>
                  <a:pt x="273939" y="54914"/>
                </a:lnTo>
                <a:lnTo>
                  <a:pt x="254762" y="54914"/>
                </a:lnTo>
                <a:lnTo>
                  <a:pt x="254762" y="92710"/>
                </a:lnTo>
                <a:lnTo>
                  <a:pt x="252984" y="92710"/>
                </a:lnTo>
                <a:lnTo>
                  <a:pt x="252984" y="147193"/>
                </a:lnTo>
                <a:lnTo>
                  <a:pt x="272161" y="147193"/>
                </a:lnTo>
                <a:lnTo>
                  <a:pt x="272161" y="109220"/>
                </a:lnTo>
                <a:lnTo>
                  <a:pt x="324104" y="109220"/>
                </a:lnTo>
                <a:lnTo>
                  <a:pt x="324104" y="147193"/>
                </a:lnTo>
                <a:lnTo>
                  <a:pt x="340614" y="147193"/>
                </a:lnTo>
                <a:lnTo>
                  <a:pt x="340614" y="54610"/>
                </a:lnTo>
                <a:close/>
              </a:path>
              <a:path w="548639" h="191134">
                <a:moveTo>
                  <a:pt x="441833" y="54610"/>
                </a:moveTo>
                <a:lnTo>
                  <a:pt x="354203" y="54610"/>
                </a:lnTo>
                <a:lnTo>
                  <a:pt x="354203" y="71120"/>
                </a:lnTo>
                <a:lnTo>
                  <a:pt x="389763" y="71120"/>
                </a:lnTo>
                <a:lnTo>
                  <a:pt x="389763" y="147193"/>
                </a:lnTo>
                <a:lnTo>
                  <a:pt x="406273" y="147193"/>
                </a:lnTo>
                <a:lnTo>
                  <a:pt x="406273" y="71120"/>
                </a:lnTo>
                <a:lnTo>
                  <a:pt x="441833" y="71120"/>
                </a:lnTo>
                <a:lnTo>
                  <a:pt x="441833" y="54610"/>
                </a:lnTo>
                <a:close/>
              </a:path>
              <a:path w="548639" h="191134">
                <a:moveTo>
                  <a:pt x="548513" y="89662"/>
                </a:moveTo>
                <a:lnTo>
                  <a:pt x="545846" y="78740"/>
                </a:lnTo>
                <a:lnTo>
                  <a:pt x="540385" y="70485"/>
                </a:lnTo>
                <a:lnTo>
                  <a:pt x="537591" y="67691"/>
                </a:lnTo>
                <a:lnTo>
                  <a:pt x="534797" y="65024"/>
                </a:lnTo>
                <a:lnTo>
                  <a:pt x="529336" y="59563"/>
                </a:lnTo>
                <a:lnTo>
                  <a:pt x="529336" y="86868"/>
                </a:lnTo>
                <a:lnTo>
                  <a:pt x="529336" y="100584"/>
                </a:lnTo>
                <a:lnTo>
                  <a:pt x="526669" y="114300"/>
                </a:lnTo>
                <a:lnTo>
                  <a:pt x="521208" y="125222"/>
                </a:lnTo>
                <a:lnTo>
                  <a:pt x="510286" y="133477"/>
                </a:lnTo>
                <a:lnTo>
                  <a:pt x="482854" y="133477"/>
                </a:lnTo>
                <a:lnTo>
                  <a:pt x="471932" y="128016"/>
                </a:lnTo>
                <a:lnTo>
                  <a:pt x="471932" y="78740"/>
                </a:lnTo>
                <a:lnTo>
                  <a:pt x="477393" y="73279"/>
                </a:lnTo>
                <a:lnTo>
                  <a:pt x="482854" y="70485"/>
                </a:lnTo>
                <a:lnTo>
                  <a:pt x="491109" y="67691"/>
                </a:lnTo>
                <a:lnTo>
                  <a:pt x="512953" y="67691"/>
                </a:lnTo>
                <a:lnTo>
                  <a:pt x="521208" y="75946"/>
                </a:lnTo>
                <a:lnTo>
                  <a:pt x="529336" y="86868"/>
                </a:lnTo>
                <a:lnTo>
                  <a:pt x="529336" y="59563"/>
                </a:lnTo>
                <a:lnTo>
                  <a:pt x="521208" y="54102"/>
                </a:lnTo>
                <a:lnTo>
                  <a:pt x="512953" y="51308"/>
                </a:lnTo>
                <a:lnTo>
                  <a:pt x="493776" y="51308"/>
                </a:lnTo>
                <a:lnTo>
                  <a:pt x="485648" y="54102"/>
                </a:lnTo>
                <a:lnTo>
                  <a:pt x="477393" y="59563"/>
                </a:lnTo>
                <a:lnTo>
                  <a:pt x="471932" y="65024"/>
                </a:lnTo>
                <a:lnTo>
                  <a:pt x="471932" y="54102"/>
                </a:lnTo>
                <a:lnTo>
                  <a:pt x="455549" y="54102"/>
                </a:lnTo>
                <a:lnTo>
                  <a:pt x="455549" y="191008"/>
                </a:lnTo>
                <a:lnTo>
                  <a:pt x="471932" y="191008"/>
                </a:lnTo>
                <a:lnTo>
                  <a:pt x="471932" y="144526"/>
                </a:lnTo>
                <a:lnTo>
                  <a:pt x="482854" y="149987"/>
                </a:lnTo>
                <a:lnTo>
                  <a:pt x="510286" y="149987"/>
                </a:lnTo>
                <a:lnTo>
                  <a:pt x="518414" y="147193"/>
                </a:lnTo>
                <a:lnTo>
                  <a:pt x="545846" y="119761"/>
                </a:lnTo>
                <a:lnTo>
                  <a:pt x="548513" y="108839"/>
                </a:lnTo>
                <a:lnTo>
                  <a:pt x="548513" y="89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932687"/>
            <a:ext cx="307848" cy="9753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7584" y="883919"/>
            <a:ext cx="198119" cy="14630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990088" y="935735"/>
            <a:ext cx="88265" cy="91440"/>
          </a:xfrm>
          <a:custGeom>
            <a:avLst/>
            <a:gdLst/>
            <a:ahLst/>
            <a:cxnLst/>
            <a:rect l="l" t="t" r="r" b="b"/>
            <a:pathLst>
              <a:path w="88264" h="91440">
                <a:moveTo>
                  <a:pt x="88265" y="0"/>
                </a:moveTo>
                <a:lnTo>
                  <a:pt x="71628" y="0"/>
                </a:lnTo>
                <a:lnTo>
                  <a:pt x="71628" y="37465"/>
                </a:lnTo>
                <a:lnTo>
                  <a:pt x="18161" y="37465"/>
                </a:lnTo>
                <a:lnTo>
                  <a:pt x="18161" y="0"/>
                </a:lnTo>
                <a:lnTo>
                  <a:pt x="0" y="0"/>
                </a:lnTo>
                <a:lnTo>
                  <a:pt x="0" y="37465"/>
                </a:lnTo>
                <a:lnTo>
                  <a:pt x="0" y="39116"/>
                </a:lnTo>
                <a:lnTo>
                  <a:pt x="0" y="91186"/>
                </a:lnTo>
                <a:lnTo>
                  <a:pt x="16510" y="91186"/>
                </a:lnTo>
                <a:lnTo>
                  <a:pt x="16510" y="53721"/>
                </a:lnTo>
                <a:lnTo>
                  <a:pt x="71628" y="53721"/>
                </a:lnTo>
                <a:lnTo>
                  <a:pt x="71628" y="91186"/>
                </a:lnTo>
                <a:lnTo>
                  <a:pt x="88265" y="91186"/>
                </a:lnTo>
                <a:lnTo>
                  <a:pt x="882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6768" y="932687"/>
            <a:ext cx="100583" cy="9753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8687" y="883919"/>
            <a:ext cx="85344" cy="1432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25751" y="1179575"/>
            <a:ext cx="88265" cy="9728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32431" y="1179575"/>
            <a:ext cx="505968" cy="10058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56687" y="1179575"/>
            <a:ext cx="100583" cy="10058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78607" y="1179575"/>
            <a:ext cx="161544" cy="9753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64535" y="1179575"/>
            <a:ext cx="88392" cy="9753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4895" y="1374647"/>
            <a:ext cx="91439" cy="14935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50719" y="1423415"/>
            <a:ext cx="387095" cy="10363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62199" y="1426463"/>
            <a:ext cx="79248" cy="9753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59735" y="1426463"/>
            <a:ext cx="188975" cy="97536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673096" y="1426438"/>
            <a:ext cx="88265" cy="97790"/>
          </a:xfrm>
          <a:custGeom>
            <a:avLst/>
            <a:gdLst/>
            <a:ahLst/>
            <a:cxnLst/>
            <a:rect l="l" t="t" r="r" b="b"/>
            <a:pathLst>
              <a:path w="88264" h="97790">
                <a:moveTo>
                  <a:pt x="18161" y="0"/>
                </a:moveTo>
                <a:lnTo>
                  <a:pt x="0" y="0"/>
                </a:lnTo>
                <a:lnTo>
                  <a:pt x="0" y="39141"/>
                </a:lnTo>
                <a:lnTo>
                  <a:pt x="18161" y="39141"/>
                </a:lnTo>
                <a:lnTo>
                  <a:pt x="18161" y="0"/>
                </a:lnTo>
                <a:close/>
              </a:path>
              <a:path w="88264" h="97790">
                <a:moveTo>
                  <a:pt x="88265" y="25"/>
                </a:moveTo>
                <a:lnTo>
                  <a:pt x="71628" y="25"/>
                </a:lnTo>
                <a:lnTo>
                  <a:pt x="71628" y="39649"/>
                </a:lnTo>
                <a:lnTo>
                  <a:pt x="0" y="39649"/>
                </a:lnTo>
                <a:lnTo>
                  <a:pt x="0" y="97307"/>
                </a:lnTo>
                <a:lnTo>
                  <a:pt x="16510" y="97307"/>
                </a:lnTo>
                <a:lnTo>
                  <a:pt x="16510" y="56286"/>
                </a:lnTo>
                <a:lnTo>
                  <a:pt x="71628" y="56286"/>
                </a:lnTo>
                <a:lnTo>
                  <a:pt x="71628" y="97307"/>
                </a:lnTo>
                <a:lnTo>
                  <a:pt x="88265" y="97307"/>
                </a:lnTo>
                <a:lnTo>
                  <a:pt x="88265" y="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779775" y="1423415"/>
            <a:ext cx="100583" cy="10363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01695" y="1377695"/>
            <a:ext cx="85343" cy="14630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041904" y="1371600"/>
            <a:ext cx="316992" cy="15240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45463" y="664463"/>
            <a:ext cx="97536" cy="140208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66800" y="865632"/>
            <a:ext cx="88391" cy="14020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09472" y="1051560"/>
            <a:ext cx="100584" cy="10058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10055" y="710183"/>
            <a:ext cx="161544" cy="23164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29639" y="1042416"/>
            <a:ext cx="73152" cy="73151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67967" y="1155191"/>
            <a:ext cx="73152" cy="7315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0872" y="740663"/>
            <a:ext cx="140208" cy="19812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7616" y="911351"/>
            <a:ext cx="124968" cy="115824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44168" y="938783"/>
            <a:ext cx="213359" cy="18287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26463" y="1155191"/>
            <a:ext cx="179831" cy="11582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014984" y="1082039"/>
            <a:ext cx="393191" cy="55168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98576" y="987551"/>
            <a:ext cx="435864" cy="64312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52272" y="1121663"/>
            <a:ext cx="216408" cy="18287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65631" y="1652015"/>
            <a:ext cx="362712" cy="39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3575" y="586562"/>
            <a:ext cx="4244848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4412" y="2151212"/>
            <a:ext cx="9663175" cy="402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hyperlink" Target="mailto:psyholog48@mail.ru" TargetMode="External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086" y="3813124"/>
            <a:ext cx="4817110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FFFFFF"/>
                </a:solidFill>
              </a:rPr>
              <a:t>Центр </a:t>
            </a:r>
            <a:r>
              <a:rPr sz="4800" spc="-100" dirty="0">
                <a:solidFill>
                  <a:srgbClr val="FFFFFF"/>
                </a:solidFill>
              </a:rPr>
              <a:t>семейной </a:t>
            </a:r>
            <a:r>
              <a:rPr sz="4800" spc="-95" dirty="0">
                <a:solidFill>
                  <a:srgbClr val="FFFFFF"/>
                </a:solidFill>
              </a:rPr>
              <a:t> </a:t>
            </a:r>
            <a:r>
              <a:rPr sz="4800" spc="-25" dirty="0">
                <a:solidFill>
                  <a:srgbClr val="FFFFFF"/>
                </a:solidFill>
              </a:rPr>
              <a:t>психологии </a:t>
            </a:r>
            <a:r>
              <a:rPr sz="4800" spc="-20" dirty="0">
                <a:solidFill>
                  <a:srgbClr val="FFFFFF"/>
                </a:solidFill>
              </a:rPr>
              <a:t> </a:t>
            </a:r>
            <a:r>
              <a:rPr sz="4800" spc="-130" dirty="0">
                <a:solidFill>
                  <a:srgbClr val="FFFFFF"/>
                </a:solidFill>
              </a:rPr>
              <a:t>Выставкиной</a:t>
            </a:r>
            <a:r>
              <a:rPr sz="4800" spc="-180" dirty="0">
                <a:solidFill>
                  <a:srgbClr val="FFFFFF"/>
                </a:solidFill>
              </a:rPr>
              <a:t> </a:t>
            </a:r>
            <a:r>
              <a:rPr sz="4800" spc="-110" dirty="0">
                <a:solidFill>
                  <a:srgbClr val="FFFFFF"/>
                </a:solidFill>
              </a:rPr>
              <a:t>Т.А.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792480" y="740663"/>
            <a:ext cx="1438910" cy="1551305"/>
            <a:chOff x="792480" y="740663"/>
            <a:chExt cx="1438910" cy="1551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3792" y="740663"/>
              <a:ext cx="140208" cy="2255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0368" y="1057655"/>
              <a:ext cx="128015" cy="2011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9616" y="1350263"/>
              <a:ext cx="112775" cy="112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33727" y="819911"/>
              <a:ext cx="231775" cy="338455"/>
            </a:xfrm>
            <a:custGeom>
              <a:avLst/>
              <a:gdLst/>
              <a:ahLst/>
              <a:cxnLst/>
              <a:rect l="l" t="t" r="r" b="b"/>
              <a:pathLst>
                <a:path w="231775" h="338455">
                  <a:moveTo>
                    <a:pt x="224536" y="0"/>
                  </a:moveTo>
                  <a:lnTo>
                    <a:pt x="220980" y="3555"/>
                  </a:lnTo>
                  <a:lnTo>
                    <a:pt x="196469" y="21336"/>
                  </a:lnTo>
                  <a:lnTo>
                    <a:pt x="168402" y="39115"/>
                  </a:lnTo>
                  <a:lnTo>
                    <a:pt x="84201" y="81787"/>
                  </a:lnTo>
                  <a:lnTo>
                    <a:pt x="35052" y="120903"/>
                  </a:lnTo>
                  <a:lnTo>
                    <a:pt x="6985" y="170814"/>
                  </a:lnTo>
                  <a:lnTo>
                    <a:pt x="0" y="195707"/>
                  </a:lnTo>
                  <a:lnTo>
                    <a:pt x="0" y="241935"/>
                  </a:lnTo>
                  <a:lnTo>
                    <a:pt x="6985" y="259714"/>
                  </a:lnTo>
                  <a:lnTo>
                    <a:pt x="10541" y="277495"/>
                  </a:lnTo>
                  <a:lnTo>
                    <a:pt x="28067" y="305942"/>
                  </a:lnTo>
                  <a:lnTo>
                    <a:pt x="31623" y="309499"/>
                  </a:lnTo>
                  <a:lnTo>
                    <a:pt x="38608" y="323723"/>
                  </a:lnTo>
                  <a:lnTo>
                    <a:pt x="49149" y="330835"/>
                  </a:lnTo>
                  <a:lnTo>
                    <a:pt x="56134" y="334390"/>
                  </a:lnTo>
                  <a:lnTo>
                    <a:pt x="66675" y="337947"/>
                  </a:lnTo>
                  <a:lnTo>
                    <a:pt x="98171" y="337947"/>
                  </a:lnTo>
                  <a:lnTo>
                    <a:pt x="150876" y="323723"/>
                  </a:lnTo>
                  <a:lnTo>
                    <a:pt x="185928" y="298830"/>
                  </a:lnTo>
                  <a:lnTo>
                    <a:pt x="213995" y="263271"/>
                  </a:lnTo>
                  <a:lnTo>
                    <a:pt x="217424" y="249047"/>
                  </a:lnTo>
                  <a:lnTo>
                    <a:pt x="227965" y="217042"/>
                  </a:lnTo>
                  <a:lnTo>
                    <a:pt x="227965" y="153035"/>
                  </a:lnTo>
                  <a:lnTo>
                    <a:pt x="224536" y="81787"/>
                  </a:lnTo>
                  <a:lnTo>
                    <a:pt x="224536" y="46227"/>
                  </a:lnTo>
                  <a:lnTo>
                    <a:pt x="231521" y="10667"/>
                  </a:lnTo>
                  <a:lnTo>
                    <a:pt x="231521" y="3555"/>
                  </a:lnTo>
                  <a:lnTo>
                    <a:pt x="224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7360" y="1502663"/>
              <a:ext cx="79248" cy="76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8344" y="1331976"/>
              <a:ext cx="79247" cy="822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36904" y="871727"/>
              <a:ext cx="201295" cy="286385"/>
            </a:xfrm>
            <a:custGeom>
              <a:avLst/>
              <a:gdLst/>
              <a:ahLst/>
              <a:cxnLst/>
              <a:rect l="l" t="t" r="r" b="b"/>
              <a:pathLst>
                <a:path w="201294" h="286384">
                  <a:moveTo>
                    <a:pt x="24701" y="0"/>
                  </a:moveTo>
                  <a:lnTo>
                    <a:pt x="14109" y="0"/>
                  </a:lnTo>
                  <a:lnTo>
                    <a:pt x="14109" y="31750"/>
                  </a:lnTo>
                  <a:lnTo>
                    <a:pt x="10579" y="60071"/>
                  </a:lnTo>
                  <a:lnTo>
                    <a:pt x="3530" y="113030"/>
                  </a:lnTo>
                  <a:lnTo>
                    <a:pt x="0" y="141224"/>
                  </a:lnTo>
                  <a:lnTo>
                    <a:pt x="0" y="165988"/>
                  </a:lnTo>
                  <a:lnTo>
                    <a:pt x="24701" y="236600"/>
                  </a:lnTo>
                  <a:lnTo>
                    <a:pt x="56451" y="264922"/>
                  </a:lnTo>
                  <a:lnTo>
                    <a:pt x="102323" y="282575"/>
                  </a:lnTo>
                  <a:lnTo>
                    <a:pt x="130543" y="286004"/>
                  </a:lnTo>
                  <a:lnTo>
                    <a:pt x="134112" y="286004"/>
                  </a:lnTo>
                  <a:lnTo>
                    <a:pt x="183515" y="250698"/>
                  </a:lnTo>
                  <a:lnTo>
                    <a:pt x="201168" y="208407"/>
                  </a:lnTo>
                  <a:lnTo>
                    <a:pt x="201168" y="169545"/>
                  </a:lnTo>
                  <a:lnTo>
                    <a:pt x="194056" y="148336"/>
                  </a:lnTo>
                  <a:lnTo>
                    <a:pt x="165862" y="105918"/>
                  </a:lnTo>
                  <a:lnTo>
                    <a:pt x="119964" y="70612"/>
                  </a:lnTo>
                  <a:lnTo>
                    <a:pt x="70561" y="42418"/>
                  </a:lnTo>
                  <a:lnTo>
                    <a:pt x="45872" y="21209"/>
                  </a:lnTo>
                  <a:lnTo>
                    <a:pt x="247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832" y="1136904"/>
              <a:ext cx="140207" cy="1341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2480" y="1200911"/>
              <a:ext cx="1438910" cy="1091565"/>
            </a:xfrm>
            <a:custGeom>
              <a:avLst/>
              <a:gdLst/>
              <a:ahLst/>
              <a:cxnLst/>
              <a:rect l="l" t="t" r="r" b="b"/>
              <a:pathLst>
                <a:path w="1438910" h="1091564">
                  <a:moveTo>
                    <a:pt x="313042" y="400304"/>
                  </a:moveTo>
                  <a:lnTo>
                    <a:pt x="298958" y="343662"/>
                  </a:lnTo>
                  <a:lnTo>
                    <a:pt x="277863" y="311785"/>
                  </a:lnTo>
                  <a:lnTo>
                    <a:pt x="242684" y="286893"/>
                  </a:lnTo>
                  <a:lnTo>
                    <a:pt x="186423" y="272796"/>
                  </a:lnTo>
                  <a:lnTo>
                    <a:pt x="130136" y="279908"/>
                  </a:lnTo>
                  <a:lnTo>
                    <a:pt x="70345" y="294005"/>
                  </a:lnTo>
                  <a:lnTo>
                    <a:pt x="38684" y="297561"/>
                  </a:lnTo>
                  <a:lnTo>
                    <a:pt x="0" y="297561"/>
                  </a:lnTo>
                  <a:lnTo>
                    <a:pt x="0" y="308229"/>
                  </a:lnTo>
                  <a:lnTo>
                    <a:pt x="21107" y="329438"/>
                  </a:lnTo>
                  <a:lnTo>
                    <a:pt x="38684" y="350647"/>
                  </a:lnTo>
                  <a:lnTo>
                    <a:pt x="70345" y="396748"/>
                  </a:lnTo>
                  <a:lnTo>
                    <a:pt x="105511" y="439293"/>
                  </a:lnTo>
                  <a:lnTo>
                    <a:pt x="151244" y="467614"/>
                  </a:lnTo>
                  <a:lnTo>
                    <a:pt x="196964" y="478155"/>
                  </a:lnTo>
                  <a:lnTo>
                    <a:pt x="218071" y="474726"/>
                  </a:lnTo>
                  <a:lnTo>
                    <a:pt x="267309" y="456946"/>
                  </a:lnTo>
                  <a:lnTo>
                    <a:pt x="302475" y="425069"/>
                  </a:lnTo>
                  <a:lnTo>
                    <a:pt x="309524" y="417957"/>
                  </a:lnTo>
                  <a:lnTo>
                    <a:pt x="309524" y="407416"/>
                  </a:lnTo>
                  <a:lnTo>
                    <a:pt x="313042" y="400304"/>
                  </a:lnTo>
                  <a:close/>
                </a:path>
                <a:path w="1438910" h="1091564">
                  <a:moveTo>
                    <a:pt x="661289" y="276352"/>
                  </a:moveTo>
                  <a:lnTo>
                    <a:pt x="650748" y="230251"/>
                  </a:lnTo>
                  <a:lnTo>
                    <a:pt x="629539" y="184150"/>
                  </a:lnTo>
                  <a:lnTo>
                    <a:pt x="594360" y="141732"/>
                  </a:lnTo>
                  <a:lnTo>
                    <a:pt x="548640" y="99187"/>
                  </a:lnTo>
                  <a:lnTo>
                    <a:pt x="520573" y="77978"/>
                  </a:lnTo>
                  <a:lnTo>
                    <a:pt x="485394" y="56642"/>
                  </a:lnTo>
                  <a:lnTo>
                    <a:pt x="474827" y="56642"/>
                  </a:lnTo>
                  <a:lnTo>
                    <a:pt x="474827" y="60198"/>
                  </a:lnTo>
                  <a:lnTo>
                    <a:pt x="478282" y="67310"/>
                  </a:lnTo>
                  <a:lnTo>
                    <a:pt x="510032" y="95631"/>
                  </a:lnTo>
                  <a:lnTo>
                    <a:pt x="534670" y="123952"/>
                  </a:lnTo>
                  <a:lnTo>
                    <a:pt x="555752" y="148844"/>
                  </a:lnTo>
                  <a:lnTo>
                    <a:pt x="580390" y="198374"/>
                  </a:lnTo>
                  <a:lnTo>
                    <a:pt x="583819" y="223139"/>
                  </a:lnTo>
                  <a:lnTo>
                    <a:pt x="583819" y="240919"/>
                  </a:lnTo>
                  <a:lnTo>
                    <a:pt x="576834" y="255016"/>
                  </a:lnTo>
                  <a:lnTo>
                    <a:pt x="566293" y="265684"/>
                  </a:lnTo>
                  <a:lnTo>
                    <a:pt x="545211" y="272796"/>
                  </a:lnTo>
                  <a:lnTo>
                    <a:pt x="524129" y="269240"/>
                  </a:lnTo>
                  <a:lnTo>
                    <a:pt x="457250" y="247904"/>
                  </a:lnTo>
                  <a:lnTo>
                    <a:pt x="415036" y="226695"/>
                  </a:lnTo>
                  <a:lnTo>
                    <a:pt x="313042" y="155829"/>
                  </a:lnTo>
                  <a:lnTo>
                    <a:pt x="309524" y="152273"/>
                  </a:lnTo>
                  <a:lnTo>
                    <a:pt x="302475" y="152273"/>
                  </a:lnTo>
                  <a:lnTo>
                    <a:pt x="302475" y="162941"/>
                  </a:lnTo>
                  <a:lnTo>
                    <a:pt x="327101" y="191262"/>
                  </a:lnTo>
                  <a:lnTo>
                    <a:pt x="355244" y="219583"/>
                  </a:lnTo>
                  <a:lnTo>
                    <a:pt x="408000" y="262128"/>
                  </a:lnTo>
                  <a:lnTo>
                    <a:pt x="457250" y="304673"/>
                  </a:lnTo>
                  <a:lnTo>
                    <a:pt x="502920" y="343662"/>
                  </a:lnTo>
                  <a:lnTo>
                    <a:pt x="524129" y="361315"/>
                  </a:lnTo>
                  <a:lnTo>
                    <a:pt x="538099" y="382524"/>
                  </a:lnTo>
                  <a:lnTo>
                    <a:pt x="552196" y="407416"/>
                  </a:lnTo>
                  <a:lnTo>
                    <a:pt x="559181" y="432181"/>
                  </a:lnTo>
                  <a:lnTo>
                    <a:pt x="566293" y="464058"/>
                  </a:lnTo>
                  <a:lnTo>
                    <a:pt x="562737" y="495935"/>
                  </a:lnTo>
                  <a:lnTo>
                    <a:pt x="559181" y="531368"/>
                  </a:lnTo>
                  <a:lnTo>
                    <a:pt x="524129" y="637667"/>
                  </a:lnTo>
                  <a:lnTo>
                    <a:pt x="502920" y="708406"/>
                  </a:lnTo>
                  <a:lnTo>
                    <a:pt x="460768" y="867918"/>
                  </a:lnTo>
                  <a:lnTo>
                    <a:pt x="450202" y="892683"/>
                  </a:lnTo>
                  <a:lnTo>
                    <a:pt x="439661" y="906780"/>
                  </a:lnTo>
                  <a:lnTo>
                    <a:pt x="425577" y="913892"/>
                  </a:lnTo>
                  <a:lnTo>
                    <a:pt x="408000" y="917448"/>
                  </a:lnTo>
                  <a:lnTo>
                    <a:pt x="327101" y="938784"/>
                  </a:lnTo>
                  <a:lnTo>
                    <a:pt x="260273" y="963549"/>
                  </a:lnTo>
                  <a:lnTo>
                    <a:pt x="249732" y="970534"/>
                  </a:lnTo>
                  <a:lnTo>
                    <a:pt x="249732" y="977646"/>
                  </a:lnTo>
                  <a:lnTo>
                    <a:pt x="253250" y="981202"/>
                  </a:lnTo>
                  <a:lnTo>
                    <a:pt x="263791" y="984758"/>
                  </a:lnTo>
                  <a:lnTo>
                    <a:pt x="362267" y="970534"/>
                  </a:lnTo>
                  <a:lnTo>
                    <a:pt x="429107" y="963549"/>
                  </a:lnTo>
                  <a:lnTo>
                    <a:pt x="502920" y="959993"/>
                  </a:lnTo>
                  <a:lnTo>
                    <a:pt x="517017" y="956437"/>
                  </a:lnTo>
                  <a:lnTo>
                    <a:pt x="524129" y="952881"/>
                  </a:lnTo>
                  <a:lnTo>
                    <a:pt x="531114" y="942213"/>
                  </a:lnTo>
                  <a:lnTo>
                    <a:pt x="531114" y="860806"/>
                  </a:lnTo>
                  <a:lnTo>
                    <a:pt x="538099" y="789940"/>
                  </a:lnTo>
                  <a:lnTo>
                    <a:pt x="552196" y="726186"/>
                  </a:lnTo>
                  <a:lnTo>
                    <a:pt x="569849" y="662432"/>
                  </a:lnTo>
                  <a:lnTo>
                    <a:pt x="608457" y="542036"/>
                  </a:lnTo>
                  <a:lnTo>
                    <a:pt x="643636" y="428625"/>
                  </a:lnTo>
                  <a:lnTo>
                    <a:pt x="654177" y="375539"/>
                  </a:lnTo>
                  <a:lnTo>
                    <a:pt x="661289" y="325882"/>
                  </a:lnTo>
                  <a:lnTo>
                    <a:pt x="661289" y="276352"/>
                  </a:lnTo>
                  <a:close/>
                </a:path>
                <a:path w="1438910" h="1091564">
                  <a:moveTo>
                    <a:pt x="865251" y="1080389"/>
                  </a:moveTo>
                  <a:lnTo>
                    <a:pt x="808990" y="1052068"/>
                  </a:lnTo>
                  <a:lnTo>
                    <a:pt x="749173" y="1041400"/>
                  </a:lnTo>
                  <a:lnTo>
                    <a:pt x="685800" y="1037844"/>
                  </a:lnTo>
                  <a:lnTo>
                    <a:pt x="612013" y="1034415"/>
                  </a:lnTo>
                  <a:lnTo>
                    <a:pt x="541655" y="1034415"/>
                  </a:lnTo>
                  <a:lnTo>
                    <a:pt x="471309" y="1041400"/>
                  </a:lnTo>
                  <a:lnTo>
                    <a:pt x="408000" y="1052068"/>
                  </a:lnTo>
                  <a:lnTo>
                    <a:pt x="351726" y="1066292"/>
                  </a:lnTo>
                  <a:lnTo>
                    <a:pt x="337654" y="1080389"/>
                  </a:lnTo>
                  <a:lnTo>
                    <a:pt x="344690" y="1087501"/>
                  </a:lnTo>
                  <a:lnTo>
                    <a:pt x="351726" y="1091057"/>
                  </a:lnTo>
                  <a:lnTo>
                    <a:pt x="355244" y="1091057"/>
                  </a:lnTo>
                  <a:lnTo>
                    <a:pt x="411518" y="1080389"/>
                  </a:lnTo>
                  <a:lnTo>
                    <a:pt x="534670" y="1073277"/>
                  </a:lnTo>
                  <a:lnTo>
                    <a:pt x="601472" y="1069848"/>
                  </a:lnTo>
                  <a:lnTo>
                    <a:pt x="664718" y="1073277"/>
                  </a:lnTo>
                  <a:lnTo>
                    <a:pt x="731647" y="1073277"/>
                  </a:lnTo>
                  <a:lnTo>
                    <a:pt x="791337" y="1080389"/>
                  </a:lnTo>
                  <a:lnTo>
                    <a:pt x="847585" y="1087501"/>
                  </a:lnTo>
                  <a:lnTo>
                    <a:pt x="858253" y="1087501"/>
                  </a:lnTo>
                  <a:lnTo>
                    <a:pt x="865251" y="1080389"/>
                  </a:lnTo>
                  <a:close/>
                </a:path>
                <a:path w="1438910" h="1091564">
                  <a:moveTo>
                    <a:pt x="1114933" y="410972"/>
                  </a:moveTo>
                  <a:lnTo>
                    <a:pt x="1111504" y="403860"/>
                  </a:lnTo>
                  <a:lnTo>
                    <a:pt x="1104392" y="403860"/>
                  </a:lnTo>
                  <a:lnTo>
                    <a:pt x="1051687" y="414401"/>
                  </a:lnTo>
                  <a:lnTo>
                    <a:pt x="1002411" y="428625"/>
                  </a:lnTo>
                  <a:lnTo>
                    <a:pt x="917956" y="453390"/>
                  </a:lnTo>
                  <a:lnTo>
                    <a:pt x="882777" y="464058"/>
                  </a:lnTo>
                  <a:lnTo>
                    <a:pt x="854697" y="471170"/>
                  </a:lnTo>
                  <a:lnTo>
                    <a:pt x="823087" y="471170"/>
                  </a:lnTo>
                  <a:lnTo>
                    <a:pt x="819531" y="467614"/>
                  </a:lnTo>
                  <a:lnTo>
                    <a:pt x="815975" y="460502"/>
                  </a:lnTo>
                  <a:lnTo>
                    <a:pt x="812546" y="449834"/>
                  </a:lnTo>
                  <a:lnTo>
                    <a:pt x="815975" y="425069"/>
                  </a:lnTo>
                  <a:lnTo>
                    <a:pt x="851141" y="354203"/>
                  </a:lnTo>
                  <a:lnTo>
                    <a:pt x="879348" y="315214"/>
                  </a:lnTo>
                  <a:lnTo>
                    <a:pt x="910971" y="276352"/>
                  </a:lnTo>
                  <a:lnTo>
                    <a:pt x="988314" y="205486"/>
                  </a:lnTo>
                  <a:lnTo>
                    <a:pt x="991870" y="201930"/>
                  </a:lnTo>
                  <a:lnTo>
                    <a:pt x="991870" y="198374"/>
                  </a:lnTo>
                  <a:lnTo>
                    <a:pt x="988314" y="194818"/>
                  </a:lnTo>
                  <a:lnTo>
                    <a:pt x="981329" y="194818"/>
                  </a:lnTo>
                  <a:lnTo>
                    <a:pt x="953135" y="212598"/>
                  </a:lnTo>
                  <a:lnTo>
                    <a:pt x="921512" y="230251"/>
                  </a:lnTo>
                  <a:lnTo>
                    <a:pt x="886333" y="255016"/>
                  </a:lnTo>
                  <a:lnTo>
                    <a:pt x="854697" y="286893"/>
                  </a:lnTo>
                  <a:lnTo>
                    <a:pt x="819531" y="318770"/>
                  </a:lnTo>
                  <a:lnTo>
                    <a:pt x="784352" y="357759"/>
                  </a:lnTo>
                  <a:lnTo>
                    <a:pt x="752729" y="396748"/>
                  </a:lnTo>
                  <a:lnTo>
                    <a:pt x="724535" y="442849"/>
                  </a:lnTo>
                  <a:lnTo>
                    <a:pt x="696468" y="492379"/>
                  </a:lnTo>
                  <a:lnTo>
                    <a:pt x="671830" y="545465"/>
                  </a:lnTo>
                  <a:lnTo>
                    <a:pt x="650748" y="598678"/>
                  </a:lnTo>
                  <a:lnTo>
                    <a:pt x="633095" y="658876"/>
                  </a:lnTo>
                  <a:lnTo>
                    <a:pt x="622554" y="722630"/>
                  </a:lnTo>
                  <a:lnTo>
                    <a:pt x="615569" y="789940"/>
                  </a:lnTo>
                  <a:lnTo>
                    <a:pt x="615569" y="857250"/>
                  </a:lnTo>
                  <a:lnTo>
                    <a:pt x="622554" y="931672"/>
                  </a:lnTo>
                  <a:lnTo>
                    <a:pt x="650748" y="959993"/>
                  </a:lnTo>
                  <a:lnTo>
                    <a:pt x="735076" y="959993"/>
                  </a:lnTo>
                  <a:lnTo>
                    <a:pt x="893318" y="974090"/>
                  </a:lnTo>
                  <a:lnTo>
                    <a:pt x="960247" y="984758"/>
                  </a:lnTo>
                  <a:lnTo>
                    <a:pt x="970788" y="984758"/>
                  </a:lnTo>
                  <a:lnTo>
                    <a:pt x="974217" y="977646"/>
                  </a:lnTo>
                  <a:lnTo>
                    <a:pt x="974217" y="970661"/>
                  </a:lnTo>
                  <a:lnTo>
                    <a:pt x="963676" y="963549"/>
                  </a:lnTo>
                  <a:lnTo>
                    <a:pt x="914527" y="949325"/>
                  </a:lnTo>
                  <a:lnTo>
                    <a:pt x="844169" y="931672"/>
                  </a:lnTo>
                  <a:lnTo>
                    <a:pt x="812546" y="921004"/>
                  </a:lnTo>
                  <a:lnTo>
                    <a:pt x="773811" y="892683"/>
                  </a:lnTo>
                  <a:lnTo>
                    <a:pt x="745617" y="828929"/>
                  </a:lnTo>
                  <a:lnTo>
                    <a:pt x="728091" y="758063"/>
                  </a:lnTo>
                  <a:lnTo>
                    <a:pt x="728091" y="722630"/>
                  </a:lnTo>
                  <a:lnTo>
                    <a:pt x="735076" y="694309"/>
                  </a:lnTo>
                  <a:lnTo>
                    <a:pt x="742188" y="662432"/>
                  </a:lnTo>
                  <a:lnTo>
                    <a:pt x="777367" y="605790"/>
                  </a:lnTo>
                  <a:lnTo>
                    <a:pt x="865251" y="531368"/>
                  </a:lnTo>
                  <a:lnTo>
                    <a:pt x="903986" y="506603"/>
                  </a:lnTo>
                  <a:lnTo>
                    <a:pt x="995426" y="464058"/>
                  </a:lnTo>
                  <a:lnTo>
                    <a:pt x="1104392" y="421513"/>
                  </a:lnTo>
                  <a:lnTo>
                    <a:pt x="1114933" y="414401"/>
                  </a:lnTo>
                  <a:lnTo>
                    <a:pt x="1114933" y="410972"/>
                  </a:lnTo>
                  <a:close/>
                </a:path>
                <a:path w="1438910" h="1091564">
                  <a:moveTo>
                    <a:pt x="1350645" y="14224"/>
                  </a:moveTo>
                  <a:lnTo>
                    <a:pt x="1347089" y="10668"/>
                  </a:lnTo>
                  <a:lnTo>
                    <a:pt x="1287272" y="10668"/>
                  </a:lnTo>
                  <a:lnTo>
                    <a:pt x="1231011" y="3556"/>
                  </a:lnTo>
                  <a:lnTo>
                    <a:pt x="1206373" y="0"/>
                  </a:lnTo>
                  <a:lnTo>
                    <a:pt x="1181735" y="0"/>
                  </a:lnTo>
                  <a:lnTo>
                    <a:pt x="1132586" y="14224"/>
                  </a:lnTo>
                  <a:lnTo>
                    <a:pt x="1093851" y="42545"/>
                  </a:lnTo>
                  <a:lnTo>
                    <a:pt x="1072769" y="74422"/>
                  </a:lnTo>
                  <a:lnTo>
                    <a:pt x="1069213" y="88519"/>
                  </a:lnTo>
                  <a:lnTo>
                    <a:pt x="1062228" y="106299"/>
                  </a:lnTo>
                  <a:lnTo>
                    <a:pt x="1062228" y="138176"/>
                  </a:lnTo>
                  <a:lnTo>
                    <a:pt x="1065784" y="159385"/>
                  </a:lnTo>
                  <a:lnTo>
                    <a:pt x="1076325" y="173609"/>
                  </a:lnTo>
                  <a:lnTo>
                    <a:pt x="1097407" y="187706"/>
                  </a:lnTo>
                  <a:lnTo>
                    <a:pt x="1125474" y="198374"/>
                  </a:lnTo>
                  <a:lnTo>
                    <a:pt x="1139571" y="205486"/>
                  </a:lnTo>
                  <a:lnTo>
                    <a:pt x="1160653" y="205486"/>
                  </a:lnTo>
                  <a:lnTo>
                    <a:pt x="1178306" y="201930"/>
                  </a:lnTo>
                  <a:lnTo>
                    <a:pt x="1199388" y="198374"/>
                  </a:lnTo>
                  <a:lnTo>
                    <a:pt x="1224026" y="184150"/>
                  </a:lnTo>
                  <a:lnTo>
                    <a:pt x="1245108" y="166497"/>
                  </a:lnTo>
                  <a:lnTo>
                    <a:pt x="1262634" y="145288"/>
                  </a:lnTo>
                  <a:lnTo>
                    <a:pt x="1276731" y="120396"/>
                  </a:lnTo>
                  <a:lnTo>
                    <a:pt x="1308354" y="67310"/>
                  </a:lnTo>
                  <a:lnTo>
                    <a:pt x="1326007" y="42545"/>
                  </a:lnTo>
                  <a:lnTo>
                    <a:pt x="1350645" y="17653"/>
                  </a:lnTo>
                  <a:lnTo>
                    <a:pt x="1350645" y="14224"/>
                  </a:lnTo>
                  <a:close/>
                </a:path>
                <a:path w="1438910" h="1091564">
                  <a:moveTo>
                    <a:pt x="1438529" y="386080"/>
                  </a:moveTo>
                  <a:lnTo>
                    <a:pt x="1434973" y="386080"/>
                  </a:lnTo>
                  <a:lnTo>
                    <a:pt x="1434973" y="382524"/>
                  </a:lnTo>
                  <a:lnTo>
                    <a:pt x="1413891" y="371983"/>
                  </a:lnTo>
                  <a:lnTo>
                    <a:pt x="1392809" y="357759"/>
                  </a:lnTo>
                  <a:lnTo>
                    <a:pt x="1357630" y="329438"/>
                  </a:lnTo>
                  <a:lnTo>
                    <a:pt x="1304925" y="297561"/>
                  </a:lnTo>
                  <a:lnTo>
                    <a:pt x="1283843" y="294005"/>
                  </a:lnTo>
                  <a:lnTo>
                    <a:pt x="1262634" y="297561"/>
                  </a:lnTo>
                  <a:lnTo>
                    <a:pt x="1245108" y="301117"/>
                  </a:lnTo>
                  <a:lnTo>
                    <a:pt x="1231011" y="304673"/>
                  </a:lnTo>
                  <a:lnTo>
                    <a:pt x="1216914" y="311785"/>
                  </a:lnTo>
                  <a:lnTo>
                    <a:pt x="1195832" y="332994"/>
                  </a:lnTo>
                  <a:lnTo>
                    <a:pt x="1181735" y="350647"/>
                  </a:lnTo>
                  <a:lnTo>
                    <a:pt x="1181735" y="354203"/>
                  </a:lnTo>
                  <a:lnTo>
                    <a:pt x="1174750" y="371983"/>
                  </a:lnTo>
                  <a:lnTo>
                    <a:pt x="1199388" y="425069"/>
                  </a:lnTo>
                  <a:lnTo>
                    <a:pt x="1238123" y="449834"/>
                  </a:lnTo>
                  <a:lnTo>
                    <a:pt x="1280287" y="456946"/>
                  </a:lnTo>
                  <a:lnTo>
                    <a:pt x="1322451" y="442849"/>
                  </a:lnTo>
                  <a:lnTo>
                    <a:pt x="1343533" y="432181"/>
                  </a:lnTo>
                  <a:lnTo>
                    <a:pt x="1385824" y="407416"/>
                  </a:lnTo>
                  <a:lnTo>
                    <a:pt x="1406906" y="396748"/>
                  </a:lnTo>
                  <a:lnTo>
                    <a:pt x="1431544" y="393192"/>
                  </a:lnTo>
                  <a:lnTo>
                    <a:pt x="1438529" y="386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712" y="2207463"/>
            <a:ext cx="5241925" cy="25139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812800" marR="1308100" indent="-792480">
              <a:lnSpc>
                <a:spcPts val="6240"/>
              </a:lnSpc>
              <a:spcBef>
                <a:spcPts val="509"/>
              </a:spcBef>
            </a:pPr>
            <a:r>
              <a:rPr sz="4200" spc="-67" baseline="1984" dirty="0">
                <a:latin typeface="Microsoft Sans Serif"/>
                <a:cs typeface="Microsoft Sans Serif"/>
              </a:rPr>
              <a:t>г</a:t>
            </a:r>
            <a:r>
              <a:rPr sz="4200" spc="-75" baseline="1984" dirty="0">
                <a:latin typeface="Microsoft Sans Serif"/>
                <a:cs typeface="Microsoft Sans Serif"/>
              </a:rPr>
              <a:t>о</a:t>
            </a:r>
            <a:r>
              <a:rPr sz="4200" spc="7" baseline="1984" dirty="0">
                <a:latin typeface="Microsoft Sans Serif"/>
                <a:cs typeface="Microsoft Sans Serif"/>
              </a:rPr>
              <a:t>д</a:t>
            </a:r>
            <a:r>
              <a:rPr sz="4200" spc="-300" baseline="1984" dirty="0">
                <a:latin typeface="Microsoft Sans Serif"/>
                <a:cs typeface="Microsoft Sans Serif"/>
              </a:rPr>
              <a:t> </a:t>
            </a:r>
            <a:r>
              <a:rPr sz="4200" spc="-75" baseline="1984" dirty="0">
                <a:latin typeface="Microsoft Sans Serif"/>
                <a:cs typeface="Microsoft Sans Serif"/>
              </a:rPr>
              <a:t>о</a:t>
            </a:r>
            <a:r>
              <a:rPr sz="4200" spc="-52" baseline="1984" dirty="0">
                <a:latin typeface="Microsoft Sans Serif"/>
                <a:cs typeface="Microsoft Sans Serif"/>
              </a:rPr>
              <a:t>с</a:t>
            </a:r>
            <a:r>
              <a:rPr sz="4200" spc="-75" baseline="1984" dirty="0">
                <a:latin typeface="Microsoft Sans Serif"/>
                <a:cs typeface="Microsoft Sans Serif"/>
              </a:rPr>
              <a:t>нован</a:t>
            </a:r>
            <a:r>
              <a:rPr sz="4200" spc="-120" baseline="1984" dirty="0">
                <a:latin typeface="Microsoft Sans Serif"/>
                <a:cs typeface="Microsoft Sans Serif"/>
              </a:rPr>
              <a:t>и</a:t>
            </a:r>
            <a:r>
              <a:rPr sz="4200" spc="7" baseline="1984" dirty="0">
                <a:latin typeface="Microsoft Sans Serif"/>
                <a:cs typeface="Microsoft Sans Serif"/>
              </a:rPr>
              <a:t>я</a:t>
            </a:r>
            <a:r>
              <a:rPr sz="4200" spc="-7" baseline="1984" dirty="0">
                <a:latin typeface="Microsoft Sans Serif"/>
                <a:cs typeface="Microsoft Sans Serif"/>
              </a:rPr>
              <a:t> </a:t>
            </a:r>
            <a:r>
              <a:rPr sz="5400" spc="-440" dirty="0">
                <a:solidFill>
                  <a:srgbClr val="00BAFF"/>
                </a:solidFill>
                <a:latin typeface="Lucida Sans Unicode"/>
                <a:cs typeface="Lucida Sans Unicode"/>
              </a:rPr>
              <a:t>2009  </a:t>
            </a:r>
            <a:r>
              <a:rPr sz="5400" spc="-114" dirty="0">
                <a:solidFill>
                  <a:srgbClr val="42C688"/>
                </a:solidFill>
                <a:latin typeface="Lucida Sans Unicode"/>
                <a:cs typeface="Lucida Sans Unicode"/>
              </a:rPr>
              <a:t>1</a:t>
            </a:r>
            <a:r>
              <a:rPr lang="en-US" sz="5400" spc="-114" dirty="0">
                <a:solidFill>
                  <a:srgbClr val="42C688"/>
                </a:solidFill>
                <a:latin typeface="Lucida Sans Unicode"/>
                <a:cs typeface="Lucida Sans Unicode"/>
              </a:rPr>
              <a:t>6</a:t>
            </a:r>
            <a:r>
              <a:rPr sz="2800" spc="-114" dirty="0">
                <a:latin typeface="Microsoft Sans Serif"/>
                <a:cs typeface="Microsoft Sans Serif"/>
              </a:rPr>
              <a:t>сотрудников</a:t>
            </a:r>
            <a:endParaRPr sz="2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800" spc="-45" dirty="0">
                <a:latin typeface="Microsoft Sans Serif"/>
                <a:cs typeface="Microsoft Sans Serif"/>
              </a:rPr>
              <a:t>б</a:t>
            </a:r>
            <a:r>
              <a:rPr sz="2800" spc="-50" dirty="0">
                <a:latin typeface="Microsoft Sans Serif"/>
                <a:cs typeface="Microsoft Sans Serif"/>
              </a:rPr>
              <a:t>о</a:t>
            </a:r>
            <a:r>
              <a:rPr sz="2800" spc="-40" dirty="0">
                <a:latin typeface="Microsoft Sans Serif"/>
                <a:cs typeface="Microsoft Sans Serif"/>
              </a:rPr>
              <a:t>л</a:t>
            </a:r>
            <a:r>
              <a:rPr sz="2800" spc="-95" dirty="0">
                <a:latin typeface="Microsoft Sans Serif"/>
                <a:cs typeface="Microsoft Sans Serif"/>
              </a:rPr>
              <a:t>е</a:t>
            </a:r>
            <a:r>
              <a:rPr sz="2800" spc="95" dirty="0">
                <a:latin typeface="Microsoft Sans Serif"/>
                <a:cs typeface="Microsoft Sans Serif"/>
              </a:rPr>
              <a:t>е</a:t>
            </a:r>
            <a:r>
              <a:rPr lang="en-US" sz="5400" spc="-315" dirty="0">
                <a:solidFill>
                  <a:srgbClr val="84D209"/>
                </a:solidFill>
                <a:latin typeface="Trebuchet MS"/>
                <a:cs typeface="Microsoft Sans Serif"/>
              </a:rPr>
              <a:t>20</a:t>
            </a:r>
            <a:r>
              <a:rPr sz="5400" spc="-765" dirty="0">
                <a:solidFill>
                  <a:srgbClr val="84D209"/>
                </a:solidFill>
                <a:latin typeface="Trebuchet MS"/>
                <a:cs typeface="Trebuchet MS"/>
              </a:rPr>
              <a:t> </a:t>
            </a:r>
            <a:r>
              <a:rPr sz="5400" spc="210" dirty="0">
                <a:solidFill>
                  <a:srgbClr val="84D209"/>
                </a:solidFill>
                <a:latin typeface="Trebuchet MS"/>
                <a:cs typeface="Trebuchet MS"/>
              </a:rPr>
              <a:t>00</a:t>
            </a:r>
            <a:r>
              <a:rPr sz="5400" dirty="0">
                <a:solidFill>
                  <a:srgbClr val="84D209"/>
                </a:solidFill>
                <a:latin typeface="Trebuchet MS"/>
                <a:cs typeface="Trebuchet MS"/>
              </a:rPr>
              <a:t>0</a:t>
            </a:r>
            <a:r>
              <a:rPr sz="5400" spc="-815" dirty="0">
                <a:solidFill>
                  <a:srgbClr val="84D209"/>
                </a:solidFill>
                <a:latin typeface="Trebuchet MS"/>
                <a:cs typeface="Trebuchet MS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к</a:t>
            </a:r>
            <a:r>
              <a:rPr sz="2800" dirty="0">
                <a:latin typeface="Microsoft Sans Serif"/>
                <a:cs typeface="Microsoft Sans Serif"/>
              </a:rPr>
              <a:t>он</a:t>
            </a:r>
            <a:r>
              <a:rPr sz="2800" spc="15" dirty="0">
                <a:latin typeface="Microsoft Sans Serif"/>
                <a:cs typeface="Microsoft Sans Serif"/>
              </a:rPr>
              <a:t>с</a:t>
            </a:r>
            <a:r>
              <a:rPr sz="2800" spc="-10" dirty="0">
                <a:latin typeface="Microsoft Sans Serif"/>
                <a:cs typeface="Microsoft Sans Serif"/>
              </a:rPr>
              <a:t>у</a:t>
            </a:r>
            <a:r>
              <a:rPr sz="2800" spc="-114" dirty="0">
                <a:latin typeface="Microsoft Sans Serif"/>
                <a:cs typeface="Microsoft Sans Serif"/>
              </a:rPr>
              <a:t>л</a:t>
            </a:r>
            <a:r>
              <a:rPr sz="2800" spc="-145" dirty="0">
                <a:latin typeface="Microsoft Sans Serif"/>
                <a:cs typeface="Microsoft Sans Serif"/>
              </a:rPr>
              <a:t>ь</a:t>
            </a:r>
            <a:r>
              <a:rPr sz="2800" spc="-114" dirty="0">
                <a:latin typeface="Microsoft Sans Serif"/>
                <a:cs typeface="Microsoft Sans Serif"/>
              </a:rPr>
              <a:t>т</a:t>
            </a:r>
            <a:r>
              <a:rPr sz="2800" spc="-145" dirty="0">
                <a:latin typeface="Microsoft Sans Serif"/>
                <a:cs typeface="Microsoft Sans Serif"/>
              </a:rPr>
              <a:t>а</a:t>
            </a:r>
            <a:r>
              <a:rPr sz="2800" spc="-170" dirty="0">
                <a:latin typeface="Microsoft Sans Serif"/>
                <a:cs typeface="Microsoft Sans Serif"/>
              </a:rPr>
              <a:t>ц</a:t>
            </a:r>
            <a:r>
              <a:rPr sz="2800" spc="15" dirty="0">
                <a:latin typeface="Microsoft Sans Serif"/>
                <a:cs typeface="Microsoft Sans Serif"/>
              </a:rPr>
              <a:t>ий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8423" y="4945456"/>
            <a:ext cx="51504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00A7E0"/>
                </a:solidFill>
                <a:latin typeface="Microsoft Sans Serif"/>
                <a:cs typeface="Microsoft Sans Serif"/>
              </a:rPr>
              <a:t>Ведущий </a:t>
            </a:r>
            <a:r>
              <a:rPr sz="1800" spc="-50" dirty="0">
                <a:solidFill>
                  <a:srgbClr val="00A7E0"/>
                </a:solidFill>
                <a:latin typeface="Microsoft Sans Serif"/>
                <a:cs typeface="Microsoft Sans Serif"/>
              </a:rPr>
              <a:t>специалист центра </a:t>
            </a:r>
            <a:r>
              <a:rPr sz="1800" spc="-75" dirty="0">
                <a:solidFill>
                  <a:srgbClr val="00A7E0"/>
                </a:solidFill>
                <a:latin typeface="Microsoft Sans Serif"/>
                <a:cs typeface="Microsoft Sans Serif"/>
              </a:rPr>
              <a:t>Выставкина </a:t>
            </a:r>
            <a:r>
              <a:rPr sz="1800" spc="-50" dirty="0">
                <a:solidFill>
                  <a:srgbClr val="00A7E0"/>
                </a:solidFill>
                <a:latin typeface="Microsoft Sans Serif"/>
                <a:cs typeface="Microsoft Sans Serif"/>
              </a:rPr>
              <a:t>Т.А. 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0A7E0"/>
                </a:solidFill>
                <a:latin typeface="Microsoft Sans Serif"/>
                <a:cs typeface="Microsoft Sans Serif"/>
              </a:rPr>
              <a:t>Кандидат </a:t>
            </a:r>
            <a:r>
              <a:rPr sz="1800" spc="-35" dirty="0">
                <a:solidFill>
                  <a:srgbClr val="00A7E0"/>
                </a:solidFill>
                <a:latin typeface="Microsoft Sans Serif"/>
                <a:cs typeface="Microsoft Sans Serif"/>
              </a:rPr>
              <a:t>наук. </a:t>
            </a:r>
            <a:r>
              <a:rPr sz="1800" spc="25" dirty="0">
                <a:solidFill>
                  <a:srgbClr val="00A7E0"/>
                </a:solidFill>
                <a:latin typeface="Microsoft Sans Serif"/>
                <a:cs typeface="Microsoft Sans Serif"/>
              </a:rPr>
              <a:t>Однаиз 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первых </a:t>
            </a:r>
            <a:r>
              <a:rPr sz="1800" spc="-40" dirty="0">
                <a:solidFill>
                  <a:srgbClr val="00A7E0"/>
                </a:solidFill>
                <a:latin typeface="Microsoft Sans Serif"/>
                <a:cs typeface="Microsoft Sans Serif"/>
              </a:rPr>
              <a:t>психоаналитиков </a:t>
            </a:r>
            <a:r>
              <a:rPr sz="1800" spc="-465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в</a:t>
            </a:r>
            <a:r>
              <a:rPr sz="1800" spc="-140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A7E0"/>
                </a:solidFill>
                <a:latin typeface="Microsoft Sans Serif"/>
                <a:cs typeface="Microsoft Sans Serif"/>
              </a:rPr>
              <a:t>с</a:t>
            </a:r>
            <a:r>
              <a:rPr sz="1800" spc="-35" dirty="0">
                <a:solidFill>
                  <a:srgbClr val="00A7E0"/>
                </a:solidFill>
                <a:latin typeface="Microsoft Sans Serif"/>
                <a:cs typeface="Microsoft Sans Serif"/>
              </a:rPr>
              <a:t>т</a:t>
            </a:r>
            <a:r>
              <a:rPr sz="1800" spc="-20" dirty="0">
                <a:solidFill>
                  <a:srgbClr val="00A7E0"/>
                </a:solidFill>
                <a:latin typeface="Microsoft Sans Serif"/>
                <a:cs typeface="Microsoft Sans Serif"/>
              </a:rPr>
              <a:t>р</a:t>
            </a:r>
            <a:r>
              <a:rPr sz="1800" spc="-95" dirty="0">
                <a:solidFill>
                  <a:srgbClr val="00A7E0"/>
                </a:solidFill>
                <a:latin typeface="Microsoft Sans Serif"/>
                <a:cs typeface="Microsoft Sans Serif"/>
              </a:rPr>
              <a:t>ане.</a:t>
            </a:r>
            <a:r>
              <a:rPr sz="1800" spc="-120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00A7E0"/>
                </a:solidFill>
                <a:latin typeface="Microsoft Sans Serif"/>
                <a:cs typeface="Microsoft Sans Serif"/>
              </a:rPr>
              <a:t>П</a:t>
            </a:r>
            <a:r>
              <a:rPr sz="1800" spc="25" dirty="0">
                <a:solidFill>
                  <a:srgbClr val="00A7E0"/>
                </a:solidFill>
                <a:latin typeface="Microsoft Sans Serif"/>
                <a:cs typeface="Microsoft Sans Serif"/>
              </a:rPr>
              <a:t>ро</a:t>
            </a:r>
            <a:r>
              <a:rPr sz="1800" spc="10" dirty="0">
                <a:solidFill>
                  <a:srgbClr val="00A7E0"/>
                </a:solidFill>
                <a:latin typeface="Microsoft Sans Serif"/>
                <a:cs typeface="Microsoft Sans Serif"/>
              </a:rPr>
              <a:t>х</a:t>
            </a: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д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и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л</a:t>
            </a:r>
            <a:r>
              <a:rPr sz="1800" spc="170" dirty="0">
                <a:solidFill>
                  <a:srgbClr val="00A7E0"/>
                </a:solidFill>
                <a:latin typeface="Microsoft Sans Serif"/>
                <a:cs typeface="Microsoft Sans Serif"/>
              </a:rPr>
              <a:t>а</a:t>
            </a:r>
            <a:r>
              <a:rPr sz="1800" spc="25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-50" dirty="0">
                <a:solidFill>
                  <a:srgbClr val="00A7E0"/>
                </a:solidFill>
                <a:latin typeface="Microsoft Sans Serif"/>
                <a:cs typeface="Microsoft Sans Serif"/>
              </a:rPr>
              <a:t>б</a:t>
            </a:r>
            <a:r>
              <a:rPr sz="1800" spc="-15" dirty="0">
                <a:solidFill>
                  <a:srgbClr val="00A7E0"/>
                </a:solidFill>
                <a:latin typeface="Microsoft Sans Serif"/>
                <a:cs typeface="Microsoft Sans Serif"/>
              </a:rPr>
              <a:t>у</a:t>
            </a:r>
            <a:r>
              <a:rPr sz="1800" spc="-100" dirty="0">
                <a:solidFill>
                  <a:srgbClr val="00A7E0"/>
                </a:solidFill>
                <a:latin typeface="Microsoft Sans Serif"/>
                <a:cs typeface="Microsoft Sans Serif"/>
              </a:rPr>
              <a:t>ч</a:t>
            </a:r>
            <a:r>
              <a:rPr sz="1800" spc="-20" dirty="0">
                <a:solidFill>
                  <a:srgbClr val="00A7E0"/>
                </a:solidFill>
                <a:latin typeface="Microsoft Sans Serif"/>
                <a:cs typeface="Microsoft Sans Serif"/>
              </a:rPr>
              <a:t>ен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ие</a:t>
            </a:r>
            <a:r>
              <a:rPr sz="1800" spc="-210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в</a:t>
            </a:r>
            <a:r>
              <a:rPr sz="1800" spc="-165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175" dirty="0">
                <a:solidFill>
                  <a:srgbClr val="00A7E0"/>
                </a:solidFill>
                <a:latin typeface="Microsoft Sans Serif"/>
                <a:cs typeface="Microsoft Sans Serif"/>
              </a:rPr>
              <a:t>Е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р</a:t>
            </a:r>
            <a:r>
              <a:rPr sz="1800" spc="25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-65" dirty="0">
                <a:solidFill>
                  <a:srgbClr val="00A7E0"/>
                </a:solidFill>
                <a:latin typeface="Microsoft Sans Serif"/>
                <a:cs typeface="Microsoft Sans Serif"/>
              </a:rPr>
              <a:t>пе.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2</a:t>
            </a:r>
            <a:r>
              <a:rPr lang="en-US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9</a:t>
            </a:r>
            <a:r>
              <a:rPr sz="1800" spc="-85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л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е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т</a:t>
            </a:r>
            <a:r>
              <a:rPr sz="1800" spc="-130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пы</a:t>
            </a:r>
            <a:r>
              <a:rPr sz="1800" spc="-60" dirty="0">
                <a:solidFill>
                  <a:srgbClr val="00A7E0"/>
                </a:solidFill>
                <a:latin typeface="Microsoft Sans Serif"/>
                <a:cs typeface="Microsoft Sans Serif"/>
              </a:rPr>
              <a:t>т</a:t>
            </a:r>
            <a:r>
              <a:rPr sz="1800" spc="150" dirty="0">
                <a:solidFill>
                  <a:srgbClr val="00A7E0"/>
                </a:solidFill>
                <a:latin typeface="Microsoft Sans Serif"/>
                <a:cs typeface="Microsoft Sans Serif"/>
              </a:rPr>
              <a:t>а</a:t>
            </a:r>
            <a:r>
              <a:rPr sz="1800" spc="15" dirty="0">
                <a:solidFill>
                  <a:srgbClr val="00A7E0"/>
                </a:solidFill>
                <a:latin typeface="Microsoft Sans Serif"/>
                <a:cs typeface="Microsoft Sans Serif"/>
              </a:rPr>
              <a:t>к</a:t>
            </a:r>
            <a:r>
              <a:rPr sz="1800" spc="30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н</a:t>
            </a:r>
            <a:r>
              <a:rPr sz="1800" spc="-15" dirty="0">
                <a:solidFill>
                  <a:srgbClr val="00A7E0"/>
                </a:solidFill>
                <a:latin typeface="Microsoft Sans Serif"/>
                <a:cs typeface="Microsoft Sans Serif"/>
              </a:rPr>
              <a:t>су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л</a:t>
            </a:r>
            <a:r>
              <a:rPr sz="1800" spc="-80" dirty="0">
                <a:solidFill>
                  <a:srgbClr val="00A7E0"/>
                </a:solidFill>
                <a:latin typeface="Microsoft Sans Serif"/>
                <a:cs typeface="Microsoft Sans Serif"/>
              </a:rPr>
              <a:t>ь</a:t>
            </a:r>
            <a:r>
              <a:rPr sz="1800" spc="-60" dirty="0">
                <a:solidFill>
                  <a:srgbClr val="00A7E0"/>
                </a:solidFill>
                <a:latin typeface="Microsoft Sans Serif"/>
                <a:cs typeface="Microsoft Sans Serif"/>
              </a:rPr>
              <a:t>т</a:t>
            </a:r>
            <a:r>
              <a:rPr sz="1800" spc="-50" dirty="0">
                <a:solidFill>
                  <a:srgbClr val="00A7E0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ро</a:t>
            </a:r>
            <a:r>
              <a:rPr sz="1800" spc="-95" dirty="0">
                <a:solidFill>
                  <a:srgbClr val="00A7E0"/>
                </a:solidFill>
                <a:latin typeface="Microsoft Sans Serif"/>
                <a:cs typeface="Microsoft Sans Serif"/>
              </a:rPr>
              <a:t>в</a:t>
            </a:r>
            <a:r>
              <a:rPr sz="1800" spc="-90" dirty="0">
                <a:solidFill>
                  <a:srgbClr val="00A7E0"/>
                </a:solidFill>
                <a:latin typeface="Microsoft Sans Serif"/>
                <a:cs typeface="Microsoft Sans Serif"/>
              </a:rPr>
              <a:t>ан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и</a:t>
            </a:r>
            <a:r>
              <a:rPr sz="1800" spc="-114" dirty="0">
                <a:solidFill>
                  <a:srgbClr val="00A7E0"/>
                </a:solidFill>
                <a:latin typeface="Microsoft Sans Serif"/>
                <a:cs typeface="Microsoft Sans Serif"/>
              </a:rPr>
              <a:t>я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.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25DA7C-56A5-8446-81EB-70142E6D5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5400"/>
            <a:ext cx="607212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7240" y="3041904"/>
            <a:ext cx="631190" cy="2371725"/>
          </a:xfrm>
          <a:custGeom>
            <a:avLst/>
            <a:gdLst/>
            <a:ahLst/>
            <a:cxnLst/>
            <a:rect l="l" t="t" r="r" b="b"/>
            <a:pathLst>
              <a:path w="631189" h="2371725">
                <a:moveTo>
                  <a:pt x="542925" y="0"/>
                </a:moveTo>
                <a:lnTo>
                  <a:pt x="87757" y="0"/>
                </a:lnTo>
                <a:lnTo>
                  <a:pt x="53594" y="6858"/>
                </a:lnTo>
                <a:lnTo>
                  <a:pt x="25654" y="25654"/>
                </a:lnTo>
                <a:lnTo>
                  <a:pt x="6858" y="53467"/>
                </a:lnTo>
                <a:lnTo>
                  <a:pt x="0" y="87630"/>
                </a:lnTo>
                <a:lnTo>
                  <a:pt x="0" y="2283714"/>
                </a:lnTo>
                <a:lnTo>
                  <a:pt x="6858" y="2317877"/>
                </a:lnTo>
                <a:lnTo>
                  <a:pt x="25654" y="2345690"/>
                </a:lnTo>
                <a:lnTo>
                  <a:pt x="53594" y="2364486"/>
                </a:lnTo>
                <a:lnTo>
                  <a:pt x="87757" y="2371344"/>
                </a:lnTo>
                <a:lnTo>
                  <a:pt x="542925" y="2371344"/>
                </a:lnTo>
                <a:lnTo>
                  <a:pt x="577088" y="2364486"/>
                </a:lnTo>
                <a:lnTo>
                  <a:pt x="604901" y="2345690"/>
                </a:lnTo>
                <a:lnTo>
                  <a:pt x="623697" y="2317877"/>
                </a:lnTo>
                <a:lnTo>
                  <a:pt x="630682" y="2283714"/>
                </a:lnTo>
                <a:lnTo>
                  <a:pt x="630682" y="87630"/>
                </a:lnTo>
                <a:lnTo>
                  <a:pt x="623697" y="53467"/>
                </a:lnTo>
                <a:lnTo>
                  <a:pt x="604901" y="25654"/>
                </a:lnTo>
                <a:lnTo>
                  <a:pt x="577088" y="6858"/>
                </a:lnTo>
                <a:lnTo>
                  <a:pt x="542925" y="0"/>
                </a:lnTo>
                <a:close/>
              </a:path>
            </a:pathLst>
          </a:custGeom>
          <a:solidFill>
            <a:srgbClr val="00B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7328" y="3334511"/>
            <a:ext cx="631190" cy="2078989"/>
          </a:xfrm>
          <a:custGeom>
            <a:avLst/>
            <a:gdLst/>
            <a:ahLst/>
            <a:cxnLst/>
            <a:rect l="l" t="t" r="r" b="b"/>
            <a:pathLst>
              <a:path w="631189" h="2078989">
                <a:moveTo>
                  <a:pt x="542925" y="0"/>
                </a:moveTo>
                <a:lnTo>
                  <a:pt x="87757" y="0"/>
                </a:lnTo>
                <a:lnTo>
                  <a:pt x="53594" y="6858"/>
                </a:lnTo>
                <a:lnTo>
                  <a:pt x="25654" y="25653"/>
                </a:lnTo>
                <a:lnTo>
                  <a:pt x="6858" y="53466"/>
                </a:lnTo>
                <a:lnTo>
                  <a:pt x="0" y="87629"/>
                </a:lnTo>
                <a:lnTo>
                  <a:pt x="0" y="1990852"/>
                </a:lnTo>
                <a:lnTo>
                  <a:pt x="6858" y="2025014"/>
                </a:lnTo>
                <a:lnTo>
                  <a:pt x="25654" y="2052827"/>
                </a:lnTo>
                <a:lnTo>
                  <a:pt x="53594" y="2071624"/>
                </a:lnTo>
                <a:lnTo>
                  <a:pt x="87757" y="2078482"/>
                </a:lnTo>
                <a:lnTo>
                  <a:pt x="542925" y="2078482"/>
                </a:lnTo>
                <a:lnTo>
                  <a:pt x="577088" y="2071624"/>
                </a:lnTo>
                <a:lnTo>
                  <a:pt x="604901" y="2052827"/>
                </a:lnTo>
                <a:lnTo>
                  <a:pt x="623697" y="2025014"/>
                </a:lnTo>
                <a:lnTo>
                  <a:pt x="630682" y="1990852"/>
                </a:lnTo>
                <a:lnTo>
                  <a:pt x="630682" y="87629"/>
                </a:lnTo>
                <a:lnTo>
                  <a:pt x="623697" y="53466"/>
                </a:lnTo>
                <a:lnTo>
                  <a:pt x="604901" y="25653"/>
                </a:lnTo>
                <a:lnTo>
                  <a:pt x="577088" y="6858"/>
                </a:lnTo>
                <a:lnTo>
                  <a:pt x="542925" y="0"/>
                </a:lnTo>
                <a:close/>
              </a:path>
            </a:pathLst>
          </a:custGeom>
          <a:solidFill>
            <a:srgbClr val="17C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0464" y="3694176"/>
            <a:ext cx="628015" cy="1719580"/>
          </a:xfrm>
          <a:custGeom>
            <a:avLst/>
            <a:gdLst/>
            <a:ahLst/>
            <a:cxnLst/>
            <a:rect l="l" t="t" r="r" b="b"/>
            <a:pathLst>
              <a:path w="628014" h="1719579">
                <a:moveTo>
                  <a:pt x="540258" y="0"/>
                </a:moveTo>
                <a:lnTo>
                  <a:pt x="87249" y="0"/>
                </a:lnTo>
                <a:lnTo>
                  <a:pt x="53340" y="6857"/>
                </a:lnTo>
                <a:lnTo>
                  <a:pt x="25527" y="25654"/>
                </a:lnTo>
                <a:lnTo>
                  <a:pt x="6858" y="53593"/>
                </a:lnTo>
                <a:lnTo>
                  <a:pt x="0" y="87756"/>
                </a:lnTo>
                <a:lnTo>
                  <a:pt x="0" y="1631314"/>
                </a:lnTo>
                <a:lnTo>
                  <a:pt x="6858" y="1665477"/>
                </a:lnTo>
                <a:lnTo>
                  <a:pt x="25527" y="1693290"/>
                </a:lnTo>
                <a:lnTo>
                  <a:pt x="53340" y="1712087"/>
                </a:lnTo>
                <a:lnTo>
                  <a:pt x="87249" y="1719072"/>
                </a:lnTo>
                <a:lnTo>
                  <a:pt x="540258" y="1719072"/>
                </a:lnTo>
                <a:lnTo>
                  <a:pt x="574294" y="1712087"/>
                </a:lnTo>
                <a:lnTo>
                  <a:pt x="601980" y="1693290"/>
                </a:lnTo>
                <a:lnTo>
                  <a:pt x="620776" y="1665477"/>
                </a:lnTo>
                <a:lnTo>
                  <a:pt x="627634" y="1631314"/>
                </a:lnTo>
                <a:lnTo>
                  <a:pt x="627634" y="87756"/>
                </a:lnTo>
                <a:lnTo>
                  <a:pt x="620776" y="53593"/>
                </a:lnTo>
                <a:lnTo>
                  <a:pt x="601980" y="25654"/>
                </a:lnTo>
                <a:lnTo>
                  <a:pt x="574294" y="6857"/>
                </a:lnTo>
                <a:lnTo>
                  <a:pt x="540258" y="0"/>
                </a:lnTo>
                <a:close/>
              </a:path>
            </a:pathLst>
          </a:custGeom>
          <a:solidFill>
            <a:srgbClr val="4EC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75816" y="2712720"/>
            <a:ext cx="3891915" cy="2813685"/>
            <a:chOff x="1575816" y="2712720"/>
            <a:chExt cx="3891915" cy="2813685"/>
          </a:xfrm>
        </p:grpSpPr>
        <p:sp>
          <p:nvSpPr>
            <p:cNvPr id="6" name="object 6"/>
            <p:cNvSpPr/>
            <p:nvPr/>
          </p:nvSpPr>
          <p:spPr>
            <a:xfrm>
              <a:off x="2130552" y="4373880"/>
              <a:ext cx="631190" cy="1038860"/>
            </a:xfrm>
            <a:custGeom>
              <a:avLst/>
              <a:gdLst/>
              <a:ahLst/>
              <a:cxnLst/>
              <a:rect l="l" t="t" r="r" b="b"/>
              <a:pathLst>
                <a:path w="631189" h="1038860">
                  <a:moveTo>
                    <a:pt x="542925" y="0"/>
                  </a:moveTo>
                  <a:lnTo>
                    <a:pt x="87756" y="0"/>
                  </a:lnTo>
                  <a:lnTo>
                    <a:pt x="53593" y="6858"/>
                  </a:lnTo>
                  <a:lnTo>
                    <a:pt x="25654" y="25654"/>
                  </a:lnTo>
                  <a:lnTo>
                    <a:pt x="6858" y="53594"/>
                  </a:lnTo>
                  <a:lnTo>
                    <a:pt x="0" y="87630"/>
                  </a:lnTo>
                  <a:lnTo>
                    <a:pt x="0" y="951230"/>
                  </a:lnTo>
                  <a:lnTo>
                    <a:pt x="6858" y="985393"/>
                  </a:lnTo>
                  <a:lnTo>
                    <a:pt x="25654" y="1013206"/>
                  </a:lnTo>
                  <a:lnTo>
                    <a:pt x="53593" y="1032002"/>
                  </a:lnTo>
                  <a:lnTo>
                    <a:pt x="87756" y="1038860"/>
                  </a:lnTo>
                  <a:lnTo>
                    <a:pt x="542925" y="1038860"/>
                  </a:lnTo>
                  <a:lnTo>
                    <a:pt x="577088" y="1032002"/>
                  </a:lnTo>
                  <a:lnTo>
                    <a:pt x="604901" y="1013206"/>
                  </a:lnTo>
                  <a:lnTo>
                    <a:pt x="623697" y="985393"/>
                  </a:lnTo>
                  <a:lnTo>
                    <a:pt x="630682" y="951230"/>
                  </a:lnTo>
                  <a:lnTo>
                    <a:pt x="630682" y="87630"/>
                  </a:lnTo>
                  <a:lnTo>
                    <a:pt x="623697" y="53594"/>
                  </a:lnTo>
                  <a:lnTo>
                    <a:pt x="604901" y="25654"/>
                  </a:lnTo>
                  <a:lnTo>
                    <a:pt x="577088" y="6858"/>
                  </a:lnTo>
                  <a:lnTo>
                    <a:pt x="542925" y="0"/>
                  </a:lnTo>
                  <a:close/>
                </a:path>
              </a:pathLst>
            </a:custGeom>
            <a:solidFill>
              <a:srgbClr val="84D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1056" y="2727960"/>
              <a:ext cx="3861435" cy="2783205"/>
            </a:xfrm>
            <a:custGeom>
              <a:avLst/>
              <a:gdLst/>
              <a:ahLst/>
              <a:cxnLst/>
              <a:rect l="l" t="t" r="r" b="b"/>
              <a:pathLst>
                <a:path w="3861435" h="2783204">
                  <a:moveTo>
                    <a:pt x="3861180" y="2782697"/>
                  </a:moveTo>
                  <a:lnTo>
                    <a:pt x="154050" y="2782697"/>
                  </a:lnTo>
                  <a:lnTo>
                    <a:pt x="105410" y="2774823"/>
                  </a:lnTo>
                  <a:lnTo>
                    <a:pt x="63118" y="2752852"/>
                  </a:lnTo>
                  <a:lnTo>
                    <a:pt x="29718" y="2719578"/>
                  </a:lnTo>
                  <a:lnTo>
                    <a:pt x="7874" y="2677160"/>
                  </a:lnTo>
                  <a:lnTo>
                    <a:pt x="0" y="2628518"/>
                  </a:lnTo>
                  <a:lnTo>
                    <a:pt x="0" y="0"/>
                  </a:lnTo>
                </a:path>
              </a:pathLst>
            </a:custGeom>
            <a:ln w="30480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395983" y="289864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79" y="0"/>
                </a:moveTo>
                <a:lnTo>
                  <a:pt x="0" y="0"/>
                </a:lnTo>
              </a:path>
            </a:pathLst>
          </a:custGeom>
          <a:ln w="30480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5983" y="3419855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79" y="0"/>
                </a:moveTo>
                <a:lnTo>
                  <a:pt x="0" y="0"/>
                </a:lnTo>
              </a:path>
            </a:pathLst>
          </a:custGeom>
          <a:ln w="30480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5983" y="394411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79" y="0"/>
                </a:moveTo>
                <a:lnTo>
                  <a:pt x="0" y="0"/>
                </a:lnTo>
              </a:path>
            </a:pathLst>
          </a:custGeom>
          <a:ln w="30480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5983" y="446532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79" y="0"/>
                </a:moveTo>
                <a:lnTo>
                  <a:pt x="0" y="0"/>
                </a:lnTo>
              </a:path>
            </a:pathLst>
          </a:custGeom>
          <a:ln w="30480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5983" y="498957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79" y="0"/>
                </a:moveTo>
                <a:lnTo>
                  <a:pt x="0" y="0"/>
                </a:lnTo>
              </a:path>
            </a:pathLst>
          </a:custGeom>
          <a:ln w="30480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5983" y="551078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106679" y="0"/>
                </a:moveTo>
                <a:lnTo>
                  <a:pt x="0" y="0"/>
                </a:lnTo>
              </a:path>
            </a:pathLst>
          </a:custGeom>
          <a:ln w="30480">
            <a:solidFill>
              <a:srgbClr val="BC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91298" y="3800932"/>
            <a:ext cx="16109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655" dirty="0">
                <a:solidFill>
                  <a:srgbClr val="84D209"/>
                </a:solidFill>
                <a:latin typeface="Lucida Sans Unicode"/>
                <a:cs typeface="Lucida Sans Unicode"/>
              </a:rPr>
              <a:t>350+</a:t>
            </a:r>
            <a:endParaRPr sz="54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1298" y="4633417"/>
            <a:ext cx="237680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800" spc="-50" dirty="0">
                <a:latin typeface="Microsoft Sans Serif"/>
                <a:cs typeface="Microsoft Sans Serif"/>
              </a:rPr>
              <a:t>новых 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15" dirty="0">
                <a:latin typeface="Microsoft Sans Serif"/>
                <a:cs typeface="Microsoft Sans Serif"/>
              </a:rPr>
              <a:t>к</a:t>
            </a:r>
            <a:r>
              <a:rPr sz="2800" spc="-110" dirty="0">
                <a:latin typeface="Microsoft Sans Serif"/>
                <a:cs typeface="Microsoft Sans Serif"/>
              </a:rPr>
              <a:t>л</a:t>
            </a:r>
            <a:r>
              <a:rPr sz="2800" spc="-55" dirty="0">
                <a:latin typeface="Microsoft Sans Serif"/>
                <a:cs typeface="Microsoft Sans Serif"/>
              </a:rPr>
              <a:t>и</a:t>
            </a:r>
            <a:r>
              <a:rPr sz="2800" spc="-50" dirty="0">
                <a:latin typeface="Microsoft Sans Serif"/>
                <a:cs typeface="Microsoft Sans Serif"/>
              </a:rPr>
              <a:t>ен</a:t>
            </a:r>
            <a:r>
              <a:rPr sz="2800" spc="-20" dirty="0">
                <a:latin typeface="Microsoft Sans Serif"/>
                <a:cs typeface="Microsoft Sans Serif"/>
              </a:rPr>
              <a:t>т</a:t>
            </a:r>
            <a:r>
              <a:rPr sz="2800" spc="-50" dirty="0">
                <a:latin typeface="Microsoft Sans Serif"/>
                <a:cs typeface="Microsoft Sans Serif"/>
              </a:rPr>
              <a:t>о</a:t>
            </a:r>
            <a:r>
              <a:rPr sz="2800" spc="5" dirty="0">
                <a:latin typeface="Microsoft Sans Serif"/>
                <a:cs typeface="Microsoft Sans Serif"/>
              </a:rPr>
              <a:t>в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в</a:t>
            </a:r>
            <a:r>
              <a:rPr sz="2800" spc="-22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г</a:t>
            </a:r>
            <a:r>
              <a:rPr sz="2800" spc="-50" dirty="0">
                <a:latin typeface="Microsoft Sans Serif"/>
                <a:cs typeface="Microsoft Sans Serif"/>
              </a:rPr>
              <a:t>о</a:t>
            </a:r>
            <a:r>
              <a:rPr sz="2800" spc="5" dirty="0">
                <a:latin typeface="Microsoft Sans Serif"/>
                <a:cs typeface="Microsoft Sans Serif"/>
              </a:rPr>
              <a:t>д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8477" y="1387297"/>
            <a:ext cx="3727450" cy="2861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10"/>
              </a:spcBef>
            </a:pPr>
            <a:r>
              <a:rPr sz="2800" spc="-60" dirty="0">
                <a:latin typeface="Microsoft Sans Serif"/>
                <a:cs typeface="Microsoft Sans Serif"/>
              </a:rPr>
              <a:t>запрос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240"/>
              </a:lnSpc>
            </a:pPr>
            <a:r>
              <a:rPr sz="2800" spc="15" dirty="0">
                <a:latin typeface="Lucida Sans Unicode"/>
                <a:cs typeface="Lucida Sans Unicode"/>
              </a:rPr>
              <a:t>«</a:t>
            </a:r>
            <a:r>
              <a:rPr sz="2800" spc="-30" dirty="0">
                <a:latin typeface="Microsoft Sans Serif"/>
                <a:cs typeface="Microsoft Sans Serif"/>
              </a:rPr>
              <a:t>п</a:t>
            </a:r>
            <a:r>
              <a:rPr sz="2800" spc="-15" dirty="0">
                <a:latin typeface="Microsoft Sans Serif"/>
                <a:cs typeface="Microsoft Sans Serif"/>
              </a:rPr>
              <a:t>с</a:t>
            </a:r>
            <a:r>
              <a:rPr sz="2800" spc="-35" dirty="0">
                <a:latin typeface="Microsoft Sans Serif"/>
                <a:cs typeface="Microsoft Sans Serif"/>
              </a:rPr>
              <a:t>и</a:t>
            </a:r>
            <a:r>
              <a:rPr sz="2800" spc="-15" dirty="0">
                <a:latin typeface="Microsoft Sans Serif"/>
                <a:cs typeface="Microsoft Sans Serif"/>
              </a:rPr>
              <a:t>х</a:t>
            </a:r>
            <a:r>
              <a:rPr sz="2800" spc="-30" dirty="0">
                <a:latin typeface="Microsoft Sans Serif"/>
                <a:cs typeface="Microsoft Sans Serif"/>
              </a:rPr>
              <a:t>о</a:t>
            </a:r>
            <a:r>
              <a:rPr sz="2800" spc="-20" dirty="0">
                <a:latin typeface="Microsoft Sans Serif"/>
                <a:cs typeface="Microsoft Sans Serif"/>
              </a:rPr>
              <a:t>л</a:t>
            </a:r>
            <a:r>
              <a:rPr sz="2800" spc="-30" dirty="0">
                <a:latin typeface="Microsoft Sans Serif"/>
                <a:cs typeface="Microsoft Sans Serif"/>
              </a:rPr>
              <a:t>о</a:t>
            </a:r>
            <a:r>
              <a:rPr sz="2800" dirty="0">
                <a:latin typeface="Microsoft Sans Serif"/>
                <a:cs typeface="Microsoft Sans Serif"/>
              </a:rPr>
              <a:t>г</a:t>
            </a:r>
            <a:r>
              <a:rPr sz="2800" spc="-1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-19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Ли</a:t>
            </a:r>
            <a:r>
              <a:rPr sz="2800" spc="-30" dirty="0">
                <a:latin typeface="Microsoft Sans Serif"/>
                <a:cs typeface="Microsoft Sans Serif"/>
              </a:rPr>
              <a:t>п</a:t>
            </a:r>
            <a:r>
              <a:rPr sz="2800" spc="-25" dirty="0">
                <a:latin typeface="Microsoft Sans Serif"/>
                <a:cs typeface="Microsoft Sans Serif"/>
              </a:rPr>
              <a:t>е</a:t>
            </a:r>
            <a:r>
              <a:rPr sz="2800" spc="-30" dirty="0">
                <a:latin typeface="Microsoft Sans Serif"/>
                <a:cs typeface="Microsoft Sans Serif"/>
              </a:rPr>
              <a:t>ц</a:t>
            </a:r>
            <a:r>
              <a:rPr sz="2800" spc="10" dirty="0">
                <a:latin typeface="Microsoft Sans Serif"/>
                <a:cs typeface="Microsoft Sans Serif"/>
              </a:rPr>
              <a:t>к</a:t>
            </a:r>
            <a:r>
              <a:rPr sz="2800" spc="-100" dirty="0">
                <a:latin typeface="Microsoft Sans Serif"/>
                <a:cs typeface="Microsoft Sans Serif"/>
              </a:rPr>
              <a:t>е</a:t>
            </a:r>
            <a:r>
              <a:rPr sz="2800" dirty="0">
                <a:latin typeface="Lucida Sans Unicode"/>
                <a:cs typeface="Lucida Sans Unicode"/>
              </a:rPr>
              <a:t>»</a:t>
            </a:r>
            <a:endParaRPr sz="2800">
              <a:latin typeface="Lucida Sans Unicode"/>
              <a:cs typeface="Lucida Sans Unicode"/>
            </a:endParaRPr>
          </a:p>
          <a:p>
            <a:pPr marL="3030220">
              <a:lnSpc>
                <a:spcPts val="2785"/>
              </a:lnSpc>
              <a:spcBef>
                <a:spcPts val="2035"/>
              </a:spcBef>
            </a:pPr>
            <a:r>
              <a:rPr sz="2400" spc="-225" dirty="0">
                <a:solidFill>
                  <a:srgbClr val="00BAFF"/>
                </a:solidFill>
                <a:latin typeface="Lucida Sans Unicode"/>
                <a:cs typeface="Lucida Sans Unicode"/>
              </a:rPr>
              <a:t>23</a:t>
            </a:r>
            <a:r>
              <a:rPr sz="2400" spc="-250" dirty="0">
                <a:solidFill>
                  <a:srgbClr val="00BAFF"/>
                </a:solidFill>
                <a:latin typeface="Lucida Sans Unicode"/>
                <a:cs typeface="Lucida Sans Unicode"/>
              </a:rPr>
              <a:t>6</a:t>
            </a:r>
            <a:r>
              <a:rPr sz="2400" dirty="0">
                <a:solidFill>
                  <a:srgbClr val="00BAFF"/>
                </a:solidFill>
                <a:latin typeface="Lucida Sans Unicode"/>
                <a:cs typeface="Lucida Sans Unicode"/>
              </a:rPr>
              <a:t>8</a:t>
            </a:r>
            <a:endParaRPr sz="2400">
              <a:latin typeface="Lucida Sans Unicode"/>
              <a:cs typeface="Lucida Sans Unicode"/>
            </a:endParaRPr>
          </a:p>
          <a:p>
            <a:pPr marL="2192020">
              <a:lnSpc>
                <a:spcPts val="2775"/>
              </a:lnSpc>
            </a:pPr>
            <a:r>
              <a:rPr sz="2400" spc="-175" dirty="0">
                <a:solidFill>
                  <a:srgbClr val="21C3C1"/>
                </a:solidFill>
                <a:latin typeface="Lucida Sans Unicode"/>
                <a:cs typeface="Lucida Sans Unicode"/>
              </a:rPr>
              <a:t>2086</a:t>
            </a:r>
            <a:endParaRPr sz="2400">
              <a:latin typeface="Lucida Sans Unicode"/>
              <a:cs typeface="Lucida Sans Unicode"/>
            </a:endParaRPr>
          </a:p>
          <a:p>
            <a:pPr marL="1414780">
              <a:lnSpc>
                <a:spcPts val="2870"/>
              </a:lnSpc>
            </a:pPr>
            <a:r>
              <a:rPr sz="2400" spc="-345" dirty="0">
                <a:solidFill>
                  <a:srgbClr val="42C688"/>
                </a:solidFill>
                <a:latin typeface="Lucida Sans Unicode"/>
                <a:cs typeface="Lucida Sans Unicode"/>
              </a:rPr>
              <a:t>1740</a:t>
            </a:r>
            <a:endParaRPr sz="2400">
              <a:latin typeface="Lucida Sans Unicode"/>
              <a:cs typeface="Lucida Sans Unicode"/>
            </a:endParaRPr>
          </a:p>
          <a:p>
            <a:pPr marL="585470">
              <a:lnSpc>
                <a:spcPct val="100000"/>
              </a:lnSpc>
              <a:spcBef>
                <a:spcPts val="2495"/>
              </a:spcBef>
            </a:pPr>
            <a:r>
              <a:rPr sz="2400" spc="-270" dirty="0">
                <a:solidFill>
                  <a:srgbClr val="84D209"/>
                </a:solidFill>
                <a:latin typeface="Lucida Sans Unicode"/>
                <a:cs typeface="Lucida Sans Unicode"/>
              </a:rPr>
              <a:t>1089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045579" y="590499"/>
            <a:ext cx="3343910" cy="16776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just">
              <a:lnSpc>
                <a:spcPct val="97300"/>
              </a:lnSpc>
              <a:spcBef>
                <a:spcPts val="275"/>
              </a:spcBef>
            </a:pPr>
            <a:r>
              <a:rPr sz="5400" spc="-360" dirty="0">
                <a:solidFill>
                  <a:srgbClr val="42C688"/>
                </a:solidFill>
                <a:latin typeface="Trebuchet MS"/>
                <a:cs typeface="Trebuchet MS"/>
              </a:rPr>
              <a:t>1</a:t>
            </a:r>
            <a:r>
              <a:rPr sz="5400" spc="-355" dirty="0">
                <a:solidFill>
                  <a:srgbClr val="42C688"/>
                </a:solidFill>
                <a:latin typeface="Trebuchet MS"/>
                <a:cs typeface="Trebuchet MS"/>
              </a:rPr>
              <a:t>,</a:t>
            </a:r>
            <a:r>
              <a:rPr sz="5400" dirty="0">
                <a:solidFill>
                  <a:srgbClr val="42C688"/>
                </a:solidFill>
                <a:latin typeface="Trebuchet MS"/>
                <a:cs typeface="Trebuchet MS"/>
              </a:rPr>
              <a:t>8</a:t>
            </a:r>
            <a:r>
              <a:rPr sz="5400" spc="-860" dirty="0">
                <a:solidFill>
                  <a:srgbClr val="42C688"/>
                </a:solidFill>
                <a:latin typeface="Trebuchet MS"/>
                <a:cs typeface="Trebuchet MS"/>
              </a:rPr>
              <a:t> </a:t>
            </a:r>
            <a:r>
              <a:rPr sz="5400" spc="-180" dirty="0" err="1">
                <a:solidFill>
                  <a:srgbClr val="42C688"/>
                </a:solidFill>
                <a:latin typeface="Trebuchet MS"/>
                <a:cs typeface="Trebuchet MS"/>
              </a:rPr>
              <a:t>м</a:t>
            </a:r>
            <a:r>
              <a:rPr sz="5400" spc="-165" dirty="0" err="1">
                <a:solidFill>
                  <a:srgbClr val="42C688"/>
                </a:solidFill>
                <a:latin typeface="Trebuchet MS"/>
                <a:cs typeface="Trebuchet MS"/>
              </a:rPr>
              <a:t>л</a:t>
            </a:r>
            <a:r>
              <a:rPr sz="5400" dirty="0" err="1">
                <a:solidFill>
                  <a:srgbClr val="42C688"/>
                </a:solidFill>
                <a:latin typeface="Trebuchet MS"/>
                <a:cs typeface="Trebuchet MS"/>
              </a:rPr>
              <a:t>н</a:t>
            </a:r>
            <a:r>
              <a:rPr sz="5400" spc="-880" dirty="0">
                <a:solidFill>
                  <a:srgbClr val="42C688"/>
                </a:solidFill>
                <a:latin typeface="Trebuchet MS"/>
                <a:cs typeface="Trebuchet MS"/>
              </a:rPr>
              <a:t> </a:t>
            </a:r>
            <a:r>
              <a:rPr sz="2700" spc="-30" baseline="1543" dirty="0">
                <a:solidFill>
                  <a:srgbClr val="42C688"/>
                </a:solidFill>
              </a:rPr>
              <a:t>20</a:t>
            </a:r>
            <a:r>
              <a:rPr sz="2700" spc="-284" baseline="1543" dirty="0">
                <a:solidFill>
                  <a:srgbClr val="42C688"/>
                </a:solidFill>
              </a:rPr>
              <a:t>2</a:t>
            </a:r>
            <a:r>
              <a:rPr lang="en-US" sz="2700" spc="-284" baseline="1543" dirty="0">
                <a:solidFill>
                  <a:srgbClr val="42C688"/>
                </a:solidFill>
              </a:rPr>
              <a:t>2</a:t>
            </a:r>
            <a:r>
              <a:rPr sz="2700" spc="-419" baseline="1543" dirty="0">
                <a:solidFill>
                  <a:srgbClr val="42C688"/>
                </a:solidFill>
              </a:rPr>
              <a:t> </a:t>
            </a:r>
            <a:r>
              <a:rPr lang="ru-RU" sz="2700" spc="-419" baseline="1543" dirty="0">
                <a:solidFill>
                  <a:srgbClr val="42C688"/>
                </a:solidFill>
              </a:rPr>
              <a:t> </a:t>
            </a:r>
            <a:r>
              <a:rPr lang="ru-RU" sz="2700" baseline="1543" dirty="0">
                <a:solidFill>
                  <a:srgbClr val="42C688"/>
                </a:solidFill>
              </a:rPr>
              <a:t>март</a:t>
            </a:r>
            <a:r>
              <a:rPr sz="2700" baseline="1543" dirty="0">
                <a:solidFill>
                  <a:srgbClr val="42C688"/>
                </a:solidFill>
              </a:rPr>
              <a:t>  </a:t>
            </a:r>
            <a:r>
              <a:rPr sz="2800" spc="-85" dirty="0"/>
              <a:t>з</a:t>
            </a:r>
            <a:r>
              <a:rPr sz="2800" spc="-100" dirty="0"/>
              <a:t>ап</a:t>
            </a:r>
            <a:r>
              <a:rPr sz="2800" spc="-95" dirty="0"/>
              <a:t>р</a:t>
            </a:r>
            <a:r>
              <a:rPr sz="2800" spc="-5" dirty="0"/>
              <a:t>о</a:t>
            </a:r>
            <a:r>
              <a:rPr sz="2800" dirty="0"/>
              <a:t>с</a:t>
            </a:r>
            <a:r>
              <a:rPr sz="2800" spc="-160" dirty="0"/>
              <a:t> </a:t>
            </a:r>
            <a:r>
              <a:rPr sz="2800" spc="-75" dirty="0"/>
              <a:t>«</a:t>
            </a:r>
            <a:r>
              <a:rPr sz="2800" spc="-25" dirty="0"/>
              <a:t>п</a:t>
            </a:r>
            <a:r>
              <a:rPr sz="2800" spc="-10" dirty="0"/>
              <a:t>с</a:t>
            </a:r>
            <a:r>
              <a:rPr sz="2800" spc="-35" dirty="0"/>
              <a:t>и</a:t>
            </a:r>
            <a:r>
              <a:rPr sz="2800" spc="-10" dirty="0"/>
              <a:t>х</a:t>
            </a:r>
            <a:r>
              <a:rPr sz="2800" spc="-40" dirty="0"/>
              <a:t>о</a:t>
            </a:r>
            <a:r>
              <a:rPr sz="2800" spc="-20" dirty="0"/>
              <a:t>л</a:t>
            </a:r>
            <a:r>
              <a:rPr sz="2800" spc="-25" dirty="0"/>
              <a:t>о</a:t>
            </a:r>
            <a:r>
              <a:rPr sz="2800" spc="-20" dirty="0"/>
              <a:t>г</a:t>
            </a:r>
            <a:r>
              <a:rPr sz="2800" spc="-25" dirty="0"/>
              <a:t>» </a:t>
            </a:r>
            <a:r>
              <a:rPr sz="2800" spc="-75" dirty="0"/>
              <a:t> </a:t>
            </a:r>
            <a:r>
              <a:rPr sz="2800" dirty="0"/>
              <a:t> в</a:t>
            </a:r>
            <a:r>
              <a:rPr sz="2800" spc="-220" dirty="0"/>
              <a:t> </a:t>
            </a:r>
            <a:r>
              <a:rPr sz="2800" spc="-30" dirty="0"/>
              <a:t>Ро</a:t>
            </a:r>
            <a:r>
              <a:rPr sz="2800" spc="-15" dirty="0"/>
              <a:t>с</a:t>
            </a:r>
            <a:r>
              <a:rPr sz="2800" spc="-40" dirty="0"/>
              <a:t>с</a:t>
            </a:r>
            <a:r>
              <a:rPr sz="2800" spc="-35" dirty="0"/>
              <a:t>и</a:t>
            </a:r>
            <a:r>
              <a:rPr sz="2800" dirty="0"/>
              <a:t>и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3887"/>
            <a:ext cx="12192000" cy="13411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4890" y="810259"/>
            <a:ext cx="555283" cy="55528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5816" y="829055"/>
            <a:ext cx="1319784" cy="55473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4464" y="3984439"/>
            <a:ext cx="584004" cy="65367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818489" y="2691129"/>
            <a:ext cx="535305" cy="238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BABABA"/>
                </a:solidFill>
                <a:latin typeface="Lucida Sans Unicode"/>
                <a:cs typeface="Lucida Sans Unicode"/>
              </a:rPr>
              <a:t>2500</a:t>
            </a:r>
            <a:endParaRPr sz="1800">
              <a:latin typeface="Lucida Sans Unicode"/>
              <a:cs typeface="Lucida Sans Unicode"/>
            </a:endParaRPr>
          </a:p>
          <a:p>
            <a:pPr marL="15240">
              <a:lnSpc>
                <a:spcPct val="100000"/>
              </a:lnSpc>
              <a:spcBef>
                <a:spcPts val="2020"/>
              </a:spcBef>
            </a:pPr>
            <a:r>
              <a:rPr sz="1800" spc="-155" dirty="0">
                <a:solidFill>
                  <a:srgbClr val="BABABA"/>
                </a:solidFill>
                <a:latin typeface="Lucida Sans Unicode"/>
                <a:cs typeface="Lucida Sans Unicode"/>
              </a:rPr>
              <a:t>2000</a:t>
            </a:r>
            <a:endParaRPr sz="1800">
              <a:latin typeface="Lucida Sans Unicode"/>
              <a:cs typeface="Lucida Sans Unicode"/>
            </a:endParaRPr>
          </a:p>
          <a:p>
            <a:pPr marL="36830">
              <a:lnSpc>
                <a:spcPct val="100000"/>
              </a:lnSpc>
              <a:spcBef>
                <a:spcPts val="1895"/>
              </a:spcBef>
            </a:pPr>
            <a:r>
              <a:rPr sz="1800" spc="-254" dirty="0">
                <a:solidFill>
                  <a:srgbClr val="BABABA"/>
                </a:solidFill>
                <a:latin typeface="Lucida Sans Unicode"/>
                <a:cs typeface="Lucida Sans Unicode"/>
              </a:rPr>
              <a:t>1500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1800" spc="-229" dirty="0">
                <a:solidFill>
                  <a:srgbClr val="BABABA"/>
                </a:solidFill>
                <a:latin typeface="Lucida Sans Unicode"/>
                <a:cs typeface="Lucida Sans Unicode"/>
              </a:rPr>
              <a:t>1000</a:t>
            </a:r>
            <a:endParaRPr sz="1800">
              <a:latin typeface="Lucida Sans Unicode"/>
              <a:cs typeface="Lucida Sans Unicode"/>
            </a:endParaRPr>
          </a:p>
          <a:p>
            <a:pPr marL="106680">
              <a:lnSpc>
                <a:spcPct val="100000"/>
              </a:lnSpc>
              <a:spcBef>
                <a:spcPts val="1995"/>
              </a:spcBef>
            </a:pPr>
            <a:r>
              <a:rPr sz="1800" spc="-155" dirty="0">
                <a:solidFill>
                  <a:srgbClr val="BABABA"/>
                </a:solidFill>
                <a:latin typeface="Lucida Sans Unicode"/>
                <a:cs typeface="Lucida Sans Unicode"/>
              </a:rPr>
              <a:t>500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32457" y="5529798"/>
            <a:ext cx="2944495" cy="6426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810895" algn="l"/>
                <a:tab pos="1631314" algn="l"/>
                <a:tab pos="2448560" algn="l"/>
              </a:tabLst>
            </a:pPr>
            <a:r>
              <a:rPr sz="1800" spc="-65" dirty="0">
                <a:solidFill>
                  <a:srgbClr val="BABABA"/>
                </a:solidFill>
                <a:latin typeface="Trebuchet MS"/>
                <a:cs typeface="Trebuchet MS"/>
              </a:rPr>
              <a:t>201</a:t>
            </a:r>
            <a:r>
              <a:rPr lang="ru-RU" sz="1800" spc="-65" dirty="0">
                <a:solidFill>
                  <a:srgbClr val="BABABA"/>
                </a:solidFill>
                <a:latin typeface="Trebuchet MS"/>
                <a:cs typeface="Trebuchet MS"/>
              </a:rPr>
              <a:t>9</a:t>
            </a:r>
            <a:r>
              <a:rPr sz="1800" spc="-65" dirty="0">
                <a:solidFill>
                  <a:srgbClr val="BABABA"/>
                </a:solidFill>
                <a:latin typeface="Trebuchet MS"/>
                <a:cs typeface="Trebuchet MS"/>
              </a:rPr>
              <a:t>	</a:t>
            </a:r>
            <a:r>
              <a:rPr sz="1800" spc="-165" dirty="0">
                <a:solidFill>
                  <a:srgbClr val="BABABA"/>
                </a:solidFill>
                <a:latin typeface="Lucida Sans Unicode"/>
                <a:cs typeface="Lucida Sans Unicode"/>
              </a:rPr>
              <a:t>20</a:t>
            </a:r>
            <a:r>
              <a:rPr lang="ru-RU" sz="1800" spc="-165" dirty="0">
                <a:solidFill>
                  <a:srgbClr val="BABABA"/>
                </a:solidFill>
                <a:latin typeface="Lucida Sans Unicode"/>
                <a:cs typeface="Lucida Sans Unicode"/>
              </a:rPr>
              <a:t>20</a:t>
            </a:r>
            <a:r>
              <a:rPr sz="1800" spc="-165" dirty="0">
                <a:solidFill>
                  <a:srgbClr val="BABABA"/>
                </a:solidFill>
                <a:latin typeface="Lucida Sans Unicode"/>
                <a:cs typeface="Lucida Sans Unicode"/>
              </a:rPr>
              <a:t>	</a:t>
            </a:r>
            <a:r>
              <a:rPr sz="1800" spc="-125" dirty="0">
                <a:solidFill>
                  <a:srgbClr val="BABABA"/>
                </a:solidFill>
                <a:latin typeface="Lucida Sans Unicode"/>
                <a:cs typeface="Lucida Sans Unicode"/>
              </a:rPr>
              <a:t>202</a:t>
            </a:r>
            <a:r>
              <a:rPr lang="ru-RU" sz="1800" spc="-125" dirty="0">
                <a:solidFill>
                  <a:srgbClr val="BABABA"/>
                </a:solidFill>
                <a:latin typeface="Lucida Sans Unicode"/>
                <a:cs typeface="Lucida Sans Unicode"/>
              </a:rPr>
              <a:t>1</a:t>
            </a:r>
            <a:r>
              <a:rPr sz="1800" spc="-125" dirty="0">
                <a:solidFill>
                  <a:srgbClr val="BABABA"/>
                </a:solidFill>
                <a:latin typeface="Lucida Sans Unicode"/>
                <a:cs typeface="Lucida Sans Unicode"/>
              </a:rPr>
              <a:t>	</a:t>
            </a:r>
            <a:r>
              <a:rPr sz="1800" spc="-250" dirty="0">
                <a:solidFill>
                  <a:srgbClr val="BABABA"/>
                </a:solidFill>
                <a:latin typeface="Lucida Sans Unicode"/>
                <a:cs typeface="Lucida Sans Unicode"/>
              </a:rPr>
              <a:t>202</a:t>
            </a:r>
            <a:r>
              <a:rPr lang="ru-RU" sz="1800" spc="-250" dirty="0">
                <a:solidFill>
                  <a:srgbClr val="BABABA"/>
                </a:solidFill>
                <a:latin typeface="Lucida Sans Unicode"/>
                <a:cs typeface="Lucida Sans Unicode"/>
              </a:rPr>
              <a:t>2</a:t>
            </a:r>
            <a:endParaRPr sz="18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810895" algn="l"/>
                <a:tab pos="1631314" algn="l"/>
                <a:tab pos="2448560" algn="l"/>
              </a:tabLst>
            </a:pPr>
            <a:r>
              <a:rPr sz="1800" spc="-40" dirty="0">
                <a:solidFill>
                  <a:srgbClr val="BABABA"/>
                </a:solidFill>
                <a:latin typeface="Trebuchet MS"/>
                <a:cs typeface="Trebuchet MS"/>
              </a:rPr>
              <a:t>дек	</a:t>
            </a:r>
            <a:r>
              <a:rPr sz="1800" spc="-5" dirty="0">
                <a:solidFill>
                  <a:srgbClr val="BABABA"/>
                </a:solidFill>
                <a:latin typeface="Trebuchet MS"/>
                <a:cs typeface="Trebuchet MS"/>
              </a:rPr>
              <a:t>ноя	ноя	</a:t>
            </a:r>
            <a:r>
              <a:rPr lang="ru-RU" spc="-70" dirty="0">
                <a:solidFill>
                  <a:srgbClr val="BABABA"/>
                </a:solidFill>
                <a:latin typeface="Trebuchet MS"/>
                <a:cs typeface="Trebuchet MS"/>
              </a:rPr>
              <a:t>март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8794" y="586562"/>
            <a:ext cx="456311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К</a:t>
            </a:r>
            <a:r>
              <a:rPr spc="-120" dirty="0"/>
              <a:t>а</a:t>
            </a:r>
            <a:r>
              <a:rPr spc="-114" dirty="0"/>
              <a:t>к</a:t>
            </a:r>
            <a:r>
              <a:rPr spc="-135" dirty="0"/>
              <a:t>и</a:t>
            </a:r>
            <a:r>
              <a:rPr spc="-5" dirty="0"/>
              <a:t>е</a:t>
            </a:r>
            <a:r>
              <a:rPr spc="-325" dirty="0"/>
              <a:t> </a:t>
            </a:r>
            <a:r>
              <a:rPr spc="-90" dirty="0"/>
              <a:t>ус</a:t>
            </a:r>
            <a:r>
              <a:rPr spc="-114" dirty="0"/>
              <a:t>л</a:t>
            </a:r>
            <a:r>
              <a:rPr spc="-95" dirty="0"/>
              <a:t>у</a:t>
            </a:r>
            <a:r>
              <a:rPr spc="-80" dirty="0"/>
              <a:t>г</a:t>
            </a:r>
            <a:r>
              <a:rPr spc="5" dirty="0"/>
              <a:t>и </a:t>
            </a:r>
            <a:r>
              <a:rPr spc="70" dirty="0"/>
              <a:t> </a:t>
            </a:r>
            <a:r>
              <a:rPr spc="-5" dirty="0"/>
              <a:t> </a:t>
            </a:r>
            <a:r>
              <a:rPr spc="-240" dirty="0"/>
              <a:t>д</a:t>
            </a:r>
            <a:r>
              <a:rPr spc="-245" dirty="0"/>
              <a:t>е</a:t>
            </a:r>
            <a:r>
              <a:rPr spc="-260" dirty="0"/>
              <a:t>л</a:t>
            </a:r>
            <a:r>
              <a:rPr spc="-245" dirty="0"/>
              <a:t>ае</a:t>
            </a:r>
            <a:r>
              <a:rPr spc="-5" dirty="0"/>
              <a:t>м</a:t>
            </a:r>
            <a:r>
              <a:rPr spc="-459" dirty="0"/>
              <a:t> </a:t>
            </a:r>
            <a:r>
              <a:rPr spc="-215" dirty="0"/>
              <a:t>д</a:t>
            </a:r>
            <a:r>
              <a:rPr spc="-235" dirty="0"/>
              <a:t>л</a:t>
            </a:r>
            <a:r>
              <a:rPr spc="-5" dirty="0"/>
              <a:t>я</a:t>
            </a:r>
            <a:r>
              <a:rPr spc="-365" dirty="0"/>
              <a:t> </a:t>
            </a:r>
            <a:r>
              <a:rPr spc="-114" dirty="0"/>
              <a:t>л</a:t>
            </a:r>
            <a:r>
              <a:rPr spc="-110" dirty="0"/>
              <a:t>ю</a:t>
            </a:r>
            <a:r>
              <a:rPr spc="-95" dirty="0"/>
              <a:t>д</a:t>
            </a:r>
            <a:r>
              <a:rPr spc="-100" dirty="0"/>
              <a:t>е</a:t>
            </a:r>
            <a:r>
              <a:rPr spc="-5" dirty="0"/>
              <a:t>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8794" y="2104848"/>
            <a:ext cx="6151880" cy="4271041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5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Психологическая</a:t>
            </a:r>
            <a:r>
              <a:rPr sz="1800" spc="-28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работа</a:t>
            </a:r>
            <a:r>
              <a:rPr sz="1800" spc="-2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взрослыми</a:t>
            </a:r>
            <a:endParaRPr sz="18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П</a:t>
            </a:r>
            <a:r>
              <a:rPr sz="1800" spc="-15" dirty="0">
                <a:latin typeface="Microsoft Sans Serif"/>
                <a:cs typeface="Microsoft Sans Serif"/>
              </a:rPr>
              <a:t>с</a:t>
            </a:r>
            <a:r>
              <a:rPr sz="1800" spc="-25" dirty="0">
                <a:latin typeface="Microsoft Sans Serif"/>
                <a:cs typeface="Microsoft Sans Serif"/>
              </a:rPr>
              <a:t>и</a:t>
            </a:r>
            <a:r>
              <a:rPr sz="1800" spc="-15" dirty="0">
                <a:latin typeface="Microsoft Sans Serif"/>
                <a:cs typeface="Microsoft Sans Serif"/>
              </a:rPr>
              <a:t>х</a:t>
            </a:r>
            <a:r>
              <a:rPr sz="1800" spc="-20" dirty="0">
                <a:latin typeface="Microsoft Sans Serif"/>
                <a:cs typeface="Microsoft Sans Serif"/>
              </a:rPr>
              <a:t>о</a:t>
            </a:r>
            <a:r>
              <a:rPr sz="1800" spc="-45" dirty="0">
                <a:latin typeface="Microsoft Sans Serif"/>
                <a:cs typeface="Microsoft Sans Serif"/>
              </a:rPr>
              <a:t>лог</a:t>
            </a:r>
            <a:r>
              <a:rPr sz="1800" spc="-25" dirty="0">
                <a:latin typeface="Microsoft Sans Serif"/>
                <a:cs typeface="Microsoft Sans Serif"/>
              </a:rPr>
              <a:t>и</a:t>
            </a:r>
            <a:r>
              <a:rPr sz="1800" spc="-30" dirty="0">
                <a:latin typeface="Microsoft Sans Serif"/>
                <a:cs typeface="Microsoft Sans Serif"/>
              </a:rPr>
              <a:t>ч</a:t>
            </a:r>
            <a:r>
              <a:rPr sz="1800" spc="-45" dirty="0">
                <a:latin typeface="Microsoft Sans Serif"/>
                <a:cs typeface="Microsoft Sans Serif"/>
              </a:rPr>
              <a:t>е</a:t>
            </a:r>
            <a:r>
              <a:rPr sz="1800" spc="-40" dirty="0">
                <a:latin typeface="Microsoft Sans Serif"/>
                <a:cs typeface="Microsoft Sans Serif"/>
              </a:rPr>
              <a:t>ск</a:t>
            </a:r>
            <a:r>
              <a:rPr sz="1800" spc="-45" dirty="0">
                <a:latin typeface="Microsoft Sans Serif"/>
                <a:cs typeface="Microsoft Sans Serif"/>
              </a:rPr>
              <a:t>а</a:t>
            </a:r>
            <a:r>
              <a:rPr sz="1800" dirty="0">
                <a:latin typeface="Microsoft Sans Serif"/>
                <a:cs typeface="Microsoft Sans Serif"/>
              </a:rPr>
              <a:t>я</a:t>
            </a:r>
            <a:r>
              <a:rPr sz="1800" spc="-21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по</a:t>
            </a:r>
            <a:r>
              <a:rPr sz="1800" spc="-65" dirty="0">
                <a:latin typeface="Microsoft Sans Serif"/>
                <a:cs typeface="Microsoft Sans Serif"/>
              </a:rPr>
              <a:t>м</a:t>
            </a:r>
            <a:r>
              <a:rPr sz="1800" spc="-70" dirty="0">
                <a:latin typeface="Microsoft Sans Serif"/>
                <a:cs typeface="Microsoft Sans Serif"/>
              </a:rPr>
              <a:t>о</a:t>
            </a:r>
            <a:r>
              <a:rPr sz="1800" spc="-90" dirty="0">
                <a:latin typeface="Microsoft Sans Serif"/>
                <a:cs typeface="Microsoft Sans Serif"/>
              </a:rPr>
              <a:t>щ</a:t>
            </a:r>
            <a:r>
              <a:rPr sz="1800" dirty="0">
                <a:latin typeface="Microsoft Sans Serif"/>
                <a:cs typeface="Microsoft Sans Serif"/>
              </a:rPr>
              <a:t>ь</a:t>
            </a:r>
            <a:r>
              <a:rPr sz="1800" spc="-2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де</a:t>
            </a:r>
            <a:r>
              <a:rPr sz="1800" spc="-85" dirty="0">
                <a:latin typeface="Microsoft Sans Serif"/>
                <a:cs typeface="Microsoft Sans Serif"/>
              </a:rPr>
              <a:t>т</a:t>
            </a:r>
            <a:r>
              <a:rPr sz="1800" spc="-80" dirty="0">
                <a:latin typeface="Microsoft Sans Serif"/>
                <a:cs typeface="Microsoft Sans Serif"/>
              </a:rPr>
              <a:t>ь</a:t>
            </a:r>
            <a:r>
              <a:rPr sz="1800" spc="-65" dirty="0">
                <a:latin typeface="Microsoft Sans Serif"/>
                <a:cs typeface="Microsoft Sans Serif"/>
              </a:rPr>
              <a:t>м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2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подро</a:t>
            </a:r>
            <a:r>
              <a:rPr sz="1800" spc="-40" dirty="0">
                <a:latin typeface="Microsoft Sans Serif"/>
                <a:cs typeface="Microsoft Sans Serif"/>
              </a:rPr>
              <a:t>с</a:t>
            </a:r>
            <a:r>
              <a:rPr sz="1800" spc="-60" dirty="0">
                <a:latin typeface="Microsoft Sans Serif"/>
                <a:cs typeface="Microsoft Sans Serif"/>
              </a:rPr>
              <a:t>т</a:t>
            </a:r>
            <a:r>
              <a:rPr sz="1800" spc="-40" dirty="0">
                <a:latin typeface="Microsoft Sans Serif"/>
                <a:cs typeface="Microsoft Sans Serif"/>
              </a:rPr>
              <a:t>к</a:t>
            </a:r>
            <a:r>
              <a:rPr sz="1800" spc="-45" dirty="0">
                <a:latin typeface="Microsoft Sans Serif"/>
                <a:cs typeface="Microsoft Sans Serif"/>
              </a:rPr>
              <a:t>а</a:t>
            </a:r>
            <a:r>
              <a:rPr sz="1800" spc="-40" dirty="0">
                <a:latin typeface="Microsoft Sans Serif"/>
                <a:cs typeface="Microsoft Sans Serif"/>
              </a:rPr>
              <a:t>м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</a:p>
          <a:p>
            <a:pPr marL="469900" indent="-457200">
              <a:lnSpc>
                <a:spcPct val="100000"/>
              </a:lnSpc>
              <a:spcBef>
                <a:spcPts val="890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800" spc="20" dirty="0">
                <a:latin typeface="Microsoft Sans Serif"/>
                <a:cs typeface="Microsoft Sans Serif"/>
              </a:rPr>
              <a:t>П</a:t>
            </a:r>
            <a:r>
              <a:rPr sz="1800" spc="30" dirty="0">
                <a:latin typeface="Microsoft Sans Serif"/>
                <a:cs typeface="Microsoft Sans Serif"/>
              </a:rPr>
              <a:t>ро</a:t>
            </a:r>
            <a:r>
              <a:rPr sz="1800" spc="-260" dirty="0">
                <a:latin typeface="Microsoft Sans Serif"/>
                <a:cs typeface="Microsoft Sans Serif"/>
              </a:rPr>
              <a:t>ф</a:t>
            </a:r>
            <a:r>
              <a:rPr sz="1800" spc="5" dirty="0">
                <a:latin typeface="Microsoft Sans Serif"/>
                <a:cs typeface="Microsoft Sans Serif"/>
              </a:rPr>
              <a:t>ор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20" dirty="0">
                <a:latin typeface="Microsoft Sans Serif"/>
                <a:cs typeface="Microsoft Sans Serif"/>
              </a:rPr>
              <a:t>ен</a:t>
            </a:r>
            <a:r>
              <a:rPr sz="1800" spc="-60" dirty="0">
                <a:latin typeface="Microsoft Sans Serif"/>
                <a:cs typeface="Microsoft Sans Serif"/>
              </a:rPr>
              <a:t>т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5" dirty="0">
                <a:latin typeface="Microsoft Sans Serif"/>
                <a:cs typeface="Microsoft Sans Serif"/>
              </a:rPr>
              <a:t>ро</a:t>
            </a:r>
            <a:r>
              <a:rPr sz="1800" spc="-70" dirty="0">
                <a:latin typeface="Microsoft Sans Serif"/>
                <a:cs typeface="Microsoft Sans Serif"/>
              </a:rPr>
              <a:t>в</a:t>
            </a:r>
            <a:r>
              <a:rPr sz="1800" spc="-90" dirty="0">
                <a:latin typeface="Microsoft Sans Serif"/>
                <a:cs typeface="Microsoft Sans Serif"/>
              </a:rPr>
              <a:t>ан</a:t>
            </a:r>
            <a:r>
              <a:rPr sz="1800" dirty="0">
                <a:latin typeface="Microsoft Sans Serif"/>
                <a:cs typeface="Microsoft Sans Serif"/>
              </a:rPr>
              <a:t>ие</a:t>
            </a:r>
            <a:r>
              <a:rPr sz="1800" spc="-235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д</a:t>
            </a:r>
            <a:r>
              <a:rPr sz="1800" spc="-45" dirty="0">
                <a:latin typeface="Microsoft Sans Serif"/>
                <a:cs typeface="Microsoft Sans Serif"/>
              </a:rPr>
              <a:t>е</a:t>
            </a:r>
            <a:r>
              <a:rPr sz="1800" spc="-60" dirty="0">
                <a:latin typeface="Microsoft Sans Serif"/>
                <a:cs typeface="Microsoft Sans Serif"/>
              </a:rPr>
              <a:t>т</a:t>
            </a:r>
            <a:r>
              <a:rPr sz="1800" spc="-45" dirty="0">
                <a:latin typeface="Microsoft Sans Serif"/>
                <a:cs typeface="Microsoft Sans Serif"/>
              </a:rPr>
              <a:t>е</a:t>
            </a:r>
            <a:r>
              <a:rPr sz="1800" dirty="0">
                <a:latin typeface="Microsoft Sans Serif"/>
                <a:cs typeface="Microsoft Sans Serif"/>
              </a:rPr>
              <a:t>й</a:t>
            </a:r>
            <a:r>
              <a:rPr sz="1800" spc="-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по</a:t>
            </a:r>
            <a:r>
              <a:rPr sz="1800" spc="-70" dirty="0">
                <a:latin typeface="Microsoft Sans Serif"/>
                <a:cs typeface="Microsoft Sans Serif"/>
              </a:rPr>
              <a:t>д</a:t>
            </a:r>
            <a:r>
              <a:rPr sz="1800" spc="5" dirty="0">
                <a:latin typeface="Microsoft Sans Serif"/>
                <a:cs typeface="Microsoft Sans Serif"/>
              </a:rPr>
              <a:t>р</a:t>
            </a:r>
            <a:r>
              <a:rPr sz="1800" spc="30" dirty="0">
                <a:latin typeface="Microsoft Sans Serif"/>
                <a:cs typeface="Microsoft Sans Serif"/>
              </a:rPr>
              <a:t>о</a:t>
            </a:r>
            <a:r>
              <a:rPr sz="1800" spc="-15" dirty="0">
                <a:latin typeface="Microsoft Sans Serif"/>
                <a:cs typeface="Microsoft Sans Serif"/>
              </a:rPr>
              <a:t>с</a:t>
            </a:r>
            <a:r>
              <a:rPr sz="1800" spc="-60" dirty="0">
                <a:latin typeface="Microsoft Sans Serif"/>
                <a:cs typeface="Microsoft Sans Serif"/>
              </a:rPr>
              <a:t>т</a:t>
            </a:r>
            <a:r>
              <a:rPr sz="1800" spc="-10" dirty="0">
                <a:latin typeface="Microsoft Sans Serif"/>
                <a:cs typeface="Microsoft Sans Serif"/>
              </a:rPr>
              <a:t>к</a:t>
            </a:r>
            <a:r>
              <a:rPr sz="1800" spc="5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</a:p>
          <a:p>
            <a:pPr marL="469900" indent="-457200">
              <a:lnSpc>
                <a:spcPct val="100000"/>
              </a:lnSpc>
              <a:spcBef>
                <a:spcPts val="910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800" spc="-55" dirty="0">
                <a:latin typeface="Microsoft Sans Serif"/>
                <a:cs typeface="Microsoft Sans Serif"/>
              </a:rPr>
              <a:t>К</a:t>
            </a:r>
            <a:r>
              <a:rPr sz="1800" spc="-45" dirty="0">
                <a:latin typeface="Microsoft Sans Serif"/>
                <a:cs typeface="Microsoft Sans Serif"/>
              </a:rPr>
              <a:t>он</a:t>
            </a:r>
            <a:r>
              <a:rPr sz="1800" spc="-40" dirty="0">
                <a:latin typeface="Microsoft Sans Serif"/>
                <a:cs typeface="Microsoft Sans Serif"/>
              </a:rPr>
              <a:t>су</a:t>
            </a:r>
            <a:r>
              <a:rPr sz="1800" spc="-45" dirty="0">
                <a:latin typeface="Microsoft Sans Serif"/>
                <a:cs typeface="Microsoft Sans Serif"/>
              </a:rPr>
              <a:t>л</a:t>
            </a:r>
            <a:r>
              <a:rPr sz="1800" spc="-55" dirty="0">
                <a:latin typeface="Microsoft Sans Serif"/>
                <a:cs typeface="Microsoft Sans Serif"/>
              </a:rPr>
              <a:t>ь</a:t>
            </a:r>
            <a:r>
              <a:rPr sz="1800" spc="-60" dirty="0">
                <a:latin typeface="Microsoft Sans Serif"/>
                <a:cs typeface="Microsoft Sans Serif"/>
              </a:rPr>
              <a:t>т</a:t>
            </a:r>
            <a:r>
              <a:rPr sz="1800" spc="-50" dirty="0">
                <a:latin typeface="Microsoft Sans Serif"/>
                <a:cs typeface="Microsoft Sans Serif"/>
              </a:rPr>
              <a:t>и</a:t>
            </a:r>
            <a:r>
              <a:rPr sz="1800" spc="-45" dirty="0">
                <a:latin typeface="Microsoft Sans Serif"/>
                <a:cs typeface="Microsoft Sans Serif"/>
              </a:rPr>
              <a:t>рован</a:t>
            </a:r>
            <a:r>
              <a:rPr sz="1800" spc="-50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е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с</a:t>
            </a:r>
            <a:r>
              <a:rPr sz="1800" spc="-45" dirty="0">
                <a:latin typeface="Microsoft Sans Serif"/>
                <a:cs typeface="Microsoft Sans Serif"/>
              </a:rPr>
              <a:t>е</a:t>
            </a:r>
            <a:r>
              <a:rPr sz="1800" spc="-40" dirty="0">
                <a:latin typeface="Microsoft Sans Serif"/>
                <a:cs typeface="Microsoft Sans Serif"/>
              </a:rPr>
              <a:t>м</a:t>
            </a:r>
            <a:r>
              <a:rPr sz="1800" spc="-45" dirty="0">
                <a:latin typeface="Microsoft Sans Serif"/>
                <a:cs typeface="Microsoft Sans Serif"/>
              </a:rPr>
              <a:t>е</a:t>
            </a:r>
            <a:r>
              <a:rPr sz="1800" spc="-50" dirty="0">
                <a:latin typeface="Microsoft Sans Serif"/>
                <a:cs typeface="Microsoft Sans Serif"/>
              </a:rPr>
              <a:t>й</a:t>
            </a:r>
            <a:r>
              <a:rPr sz="1800" spc="-45" dirty="0">
                <a:latin typeface="Microsoft Sans Serif"/>
                <a:cs typeface="Microsoft Sans Serif"/>
              </a:rPr>
              <a:t>н</a:t>
            </a:r>
            <a:r>
              <a:rPr sz="1800" spc="-70" dirty="0">
                <a:latin typeface="Microsoft Sans Serif"/>
                <a:cs typeface="Microsoft Sans Serif"/>
              </a:rPr>
              <a:t>ы</a:t>
            </a:r>
            <a:r>
              <a:rPr sz="1800" dirty="0">
                <a:latin typeface="Microsoft Sans Serif"/>
                <a:cs typeface="Microsoft Sans Serif"/>
              </a:rPr>
              <a:t>х</a:t>
            </a:r>
            <a:r>
              <a:rPr sz="1800" spc="-229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па</a:t>
            </a:r>
            <a:r>
              <a:rPr sz="1800" dirty="0">
                <a:latin typeface="Microsoft Sans Serif"/>
                <a:cs typeface="Microsoft Sans Serif"/>
              </a:rPr>
              <a:t>р</a:t>
            </a:r>
            <a:r>
              <a:rPr sz="1800" spc="-1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б</a:t>
            </a:r>
            <a:r>
              <a:rPr sz="1800" spc="-45" dirty="0">
                <a:latin typeface="Microsoft Sans Serif"/>
                <a:cs typeface="Microsoft Sans Serif"/>
              </a:rPr>
              <a:t>ере</a:t>
            </a:r>
            <a:r>
              <a:rPr sz="1800" spc="-40" dirty="0">
                <a:latin typeface="Microsoft Sans Serif"/>
                <a:cs typeface="Microsoft Sans Serif"/>
              </a:rPr>
              <a:t>м</a:t>
            </a:r>
            <a:r>
              <a:rPr sz="1800" spc="-70" dirty="0">
                <a:latin typeface="Microsoft Sans Serif"/>
                <a:cs typeface="Microsoft Sans Serif"/>
              </a:rPr>
              <a:t>е</a:t>
            </a:r>
            <a:r>
              <a:rPr sz="1800" spc="-45" dirty="0">
                <a:latin typeface="Microsoft Sans Serif"/>
                <a:cs typeface="Microsoft Sans Serif"/>
              </a:rPr>
              <a:t>н</a:t>
            </a:r>
            <a:r>
              <a:rPr sz="1800" spc="-70" dirty="0">
                <a:latin typeface="Microsoft Sans Serif"/>
                <a:cs typeface="Microsoft Sans Serif"/>
              </a:rPr>
              <a:t>н</a:t>
            </a:r>
            <a:r>
              <a:rPr sz="1800" spc="-45" dirty="0">
                <a:latin typeface="Microsoft Sans Serif"/>
                <a:cs typeface="Microsoft Sans Serif"/>
              </a:rPr>
              <a:t>ы</a:t>
            </a:r>
            <a:r>
              <a:rPr sz="1800" dirty="0">
                <a:latin typeface="Microsoft Sans Serif"/>
                <a:cs typeface="Microsoft Sans Serif"/>
              </a:rPr>
              <a:t>х</a:t>
            </a:r>
          </a:p>
          <a:p>
            <a:pPr marL="469900" indent="-457200">
              <a:lnSpc>
                <a:spcPct val="100000"/>
              </a:lnSpc>
              <a:spcBef>
                <a:spcPts val="890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800" spc="-125" dirty="0">
                <a:latin typeface="Microsoft Sans Serif"/>
                <a:cs typeface="Microsoft Sans Serif"/>
              </a:rPr>
              <a:t>Р</a:t>
            </a:r>
            <a:r>
              <a:rPr sz="1800" spc="-114" dirty="0">
                <a:latin typeface="Microsoft Sans Serif"/>
                <a:cs typeface="Microsoft Sans Serif"/>
              </a:rPr>
              <a:t>а</a:t>
            </a:r>
            <a:r>
              <a:rPr sz="1800" spc="-120" dirty="0">
                <a:latin typeface="Microsoft Sans Serif"/>
                <a:cs typeface="Microsoft Sans Serif"/>
              </a:rPr>
              <a:t>б</a:t>
            </a:r>
            <a:r>
              <a:rPr sz="1800" spc="30" dirty="0">
                <a:latin typeface="Microsoft Sans Serif"/>
                <a:cs typeface="Microsoft Sans Serif"/>
              </a:rPr>
              <a:t>о</a:t>
            </a:r>
            <a:r>
              <a:rPr sz="1800" spc="-60" dirty="0">
                <a:latin typeface="Microsoft Sans Serif"/>
                <a:cs typeface="Microsoft Sans Serif"/>
              </a:rPr>
              <a:t>т</a:t>
            </a:r>
            <a:r>
              <a:rPr sz="1800" dirty="0">
                <a:latin typeface="Microsoft Sans Serif"/>
                <a:cs typeface="Microsoft Sans Serif"/>
              </a:rPr>
              <a:t>а</a:t>
            </a:r>
            <a:r>
              <a:rPr sz="1800" spc="-2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пр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15" dirty="0">
                <a:latin typeface="Microsoft Sans Serif"/>
                <a:cs typeface="Microsoft Sans Serif"/>
              </a:rPr>
              <a:t>с</a:t>
            </a:r>
            <a:r>
              <a:rPr sz="1800" spc="-35" dirty="0">
                <a:latin typeface="Microsoft Sans Serif"/>
                <a:cs typeface="Microsoft Sans Serif"/>
              </a:rPr>
              <a:t>т</a:t>
            </a:r>
            <a:r>
              <a:rPr sz="1800" spc="-10" dirty="0">
                <a:latin typeface="Microsoft Sans Serif"/>
                <a:cs typeface="Microsoft Sans Serif"/>
              </a:rPr>
              <a:t>у</a:t>
            </a:r>
            <a:r>
              <a:rPr sz="1800" spc="-90" dirty="0">
                <a:latin typeface="Microsoft Sans Serif"/>
                <a:cs typeface="Microsoft Sans Serif"/>
              </a:rPr>
              <a:t>п</a:t>
            </a:r>
            <a:r>
              <a:rPr sz="1800" spc="-114" dirty="0">
                <a:latin typeface="Microsoft Sans Serif"/>
                <a:cs typeface="Microsoft Sans Serif"/>
              </a:rPr>
              <a:t>а</a:t>
            </a:r>
            <a:r>
              <a:rPr sz="1800" spc="-135" dirty="0">
                <a:latin typeface="Microsoft Sans Serif"/>
                <a:cs typeface="Microsoft Sans Serif"/>
              </a:rPr>
              <a:t>м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14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т</a:t>
            </a:r>
            <a:r>
              <a:rPr sz="1800" spc="-20" dirty="0">
                <a:latin typeface="Microsoft Sans Serif"/>
                <a:cs typeface="Microsoft Sans Serif"/>
              </a:rPr>
              <a:t>р</a:t>
            </a:r>
            <a:r>
              <a:rPr sz="1800" spc="-70" dirty="0">
                <a:latin typeface="Microsoft Sans Serif"/>
                <a:cs typeface="Microsoft Sans Serif"/>
              </a:rPr>
              <a:t>ев</a:t>
            </a:r>
            <a:r>
              <a:rPr sz="1800" spc="30" dirty="0">
                <a:latin typeface="Microsoft Sans Serif"/>
                <a:cs typeface="Microsoft Sans Serif"/>
              </a:rPr>
              <a:t>о</a:t>
            </a:r>
            <a:r>
              <a:rPr sz="1800" spc="-40" dirty="0">
                <a:latin typeface="Microsoft Sans Serif"/>
                <a:cs typeface="Microsoft Sans Serif"/>
              </a:rPr>
              <a:t>г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</a:t>
            </a:r>
            <a:r>
              <a:rPr sz="1800" spc="-35" dirty="0">
                <a:latin typeface="Microsoft Sans Serif"/>
                <a:cs typeface="Microsoft Sans Serif"/>
              </a:rPr>
              <a:t>т</a:t>
            </a:r>
            <a:r>
              <a:rPr sz="1800" spc="-20" dirty="0">
                <a:latin typeface="Microsoft Sans Serif"/>
                <a:cs typeface="Microsoft Sans Serif"/>
              </a:rPr>
              <a:t>р</a:t>
            </a:r>
            <a:r>
              <a:rPr sz="1800" spc="-114" dirty="0">
                <a:latin typeface="Microsoft Sans Serif"/>
                <a:cs typeface="Microsoft Sans Serif"/>
              </a:rPr>
              <a:t>а</a:t>
            </a:r>
            <a:r>
              <a:rPr sz="1800" spc="-110" dirty="0">
                <a:latin typeface="Microsoft Sans Serif"/>
                <a:cs typeface="Microsoft Sans Serif"/>
              </a:rPr>
              <a:t>х</a:t>
            </a:r>
            <a:r>
              <a:rPr sz="1800" dirty="0">
                <a:latin typeface="Microsoft Sans Serif"/>
                <a:cs typeface="Microsoft Sans Serif"/>
              </a:rPr>
              <a:t>а</a:t>
            </a:r>
          </a:p>
          <a:p>
            <a:pPr marL="469900" indent="-457200">
              <a:lnSpc>
                <a:spcPct val="100000"/>
              </a:lnSpc>
              <a:spcBef>
                <a:spcPts val="915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800" spc="-100" dirty="0">
                <a:latin typeface="Microsoft Sans Serif"/>
                <a:cs typeface="Microsoft Sans Serif"/>
              </a:rPr>
              <a:t>Р</a:t>
            </a:r>
            <a:r>
              <a:rPr sz="1800" spc="-90" dirty="0">
                <a:latin typeface="Microsoft Sans Serif"/>
                <a:cs typeface="Microsoft Sans Serif"/>
              </a:rPr>
              <a:t>а</a:t>
            </a:r>
            <a:r>
              <a:rPr sz="1800" spc="-100" dirty="0">
                <a:latin typeface="Microsoft Sans Serif"/>
                <a:cs typeface="Microsoft Sans Serif"/>
              </a:rPr>
              <a:t>б</a:t>
            </a:r>
            <a:r>
              <a:rPr sz="1800" spc="-90" dirty="0">
                <a:latin typeface="Microsoft Sans Serif"/>
                <a:cs typeface="Microsoft Sans Serif"/>
              </a:rPr>
              <a:t>о</a:t>
            </a:r>
            <a:r>
              <a:rPr sz="1800" spc="-105" dirty="0">
                <a:latin typeface="Microsoft Sans Serif"/>
                <a:cs typeface="Microsoft Sans Serif"/>
              </a:rPr>
              <a:t>т</a:t>
            </a:r>
            <a:r>
              <a:rPr sz="1800" dirty="0">
                <a:latin typeface="Microsoft Sans Serif"/>
                <a:cs typeface="Microsoft Sans Serif"/>
              </a:rPr>
              <a:t>а</a:t>
            </a:r>
            <a:r>
              <a:rPr sz="1800" spc="-1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нар</a:t>
            </a:r>
            <a:r>
              <a:rPr sz="1800" spc="-60" dirty="0">
                <a:latin typeface="Microsoft Sans Serif"/>
                <a:cs typeface="Microsoft Sans Serif"/>
              </a:rPr>
              <a:t>у</a:t>
            </a:r>
            <a:r>
              <a:rPr sz="1800" spc="-80" dirty="0">
                <a:latin typeface="Microsoft Sans Serif"/>
                <a:cs typeface="Microsoft Sans Serif"/>
              </a:rPr>
              <a:t>ш</a:t>
            </a:r>
            <a:r>
              <a:rPr sz="1800" spc="-70" dirty="0">
                <a:latin typeface="Microsoft Sans Serif"/>
                <a:cs typeface="Microsoft Sans Serif"/>
              </a:rPr>
              <a:t>ен</a:t>
            </a:r>
            <a:r>
              <a:rPr sz="1800" spc="-75" dirty="0">
                <a:latin typeface="Microsoft Sans Serif"/>
                <a:cs typeface="Microsoft Sans Serif"/>
              </a:rPr>
              <a:t>и</a:t>
            </a:r>
            <a:r>
              <a:rPr sz="1800" spc="-65" dirty="0">
                <a:latin typeface="Microsoft Sans Serif"/>
                <a:cs typeface="Microsoft Sans Serif"/>
              </a:rPr>
              <a:t>ям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16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ре</a:t>
            </a:r>
            <a:r>
              <a:rPr sz="1800" spc="-50" dirty="0">
                <a:latin typeface="Microsoft Sans Serif"/>
                <a:cs typeface="Microsoft Sans Serif"/>
              </a:rPr>
              <a:t>ч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</a:t>
            </a:r>
            <a:r>
              <a:rPr sz="1800" spc="-15" dirty="0">
                <a:latin typeface="Microsoft Sans Serif"/>
                <a:cs typeface="Microsoft Sans Serif"/>
              </a:rPr>
              <a:t>с</a:t>
            </a:r>
            <a:r>
              <a:rPr sz="1800" spc="-25" dirty="0">
                <a:latin typeface="Microsoft Sans Serif"/>
                <a:cs typeface="Microsoft Sans Serif"/>
              </a:rPr>
              <a:t>и</a:t>
            </a:r>
            <a:r>
              <a:rPr sz="1800" spc="-15" dirty="0">
                <a:latin typeface="Microsoft Sans Serif"/>
                <a:cs typeface="Microsoft Sans Serif"/>
              </a:rPr>
              <a:t>х</a:t>
            </a:r>
            <a:r>
              <a:rPr sz="1800" spc="-25" dirty="0">
                <a:latin typeface="Microsoft Sans Serif"/>
                <a:cs typeface="Microsoft Sans Serif"/>
              </a:rPr>
              <a:t>и</a:t>
            </a:r>
            <a:r>
              <a:rPr sz="1800" spc="-50" dirty="0">
                <a:latin typeface="Microsoft Sans Serif"/>
                <a:cs typeface="Microsoft Sans Serif"/>
              </a:rPr>
              <a:t>ч</a:t>
            </a:r>
            <a:r>
              <a:rPr sz="1800" spc="-20" dirty="0">
                <a:latin typeface="Microsoft Sans Serif"/>
                <a:cs typeface="Microsoft Sans Serif"/>
              </a:rPr>
              <a:t>е</a:t>
            </a:r>
            <a:r>
              <a:rPr sz="1800" spc="-40" dirty="0">
                <a:latin typeface="Microsoft Sans Serif"/>
                <a:cs typeface="Microsoft Sans Serif"/>
              </a:rPr>
              <a:t>ск</a:t>
            </a:r>
            <a:r>
              <a:rPr sz="1800" spc="-50" dirty="0">
                <a:latin typeface="Microsoft Sans Serif"/>
                <a:cs typeface="Microsoft Sans Serif"/>
              </a:rPr>
              <a:t>и</a:t>
            </a:r>
            <a:r>
              <a:rPr sz="1800" dirty="0">
                <a:latin typeface="Microsoft Sans Serif"/>
                <a:cs typeface="Microsoft Sans Serif"/>
              </a:rPr>
              <a:t>м</a:t>
            </a:r>
            <a:r>
              <a:rPr sz="1800" spc="-204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ра</a:t>
            </a:r>
            <a:r>
              <a:rPr sz="1800" spc="-60" dirty="0">
                <a:latin typeface="Microsoft Sans Serif"/>
                <a:cs typeface="Microsoft Sans Serif"/>
              </a:rPr>
              <a:t>з</a:t>
            </a:r>
            <a:r>
              <a:rPr sz="1800" spc="-70" dirty="0">
                <a:latin typeface="Microsoft Sans Serif"/>
                <a:cs typeface="Microsoft Sans Serif"/>
              </a:rPr>
              <a:t>в</a:t>
            </a:r>
            <a:r>
              <a:rPr sz="1800" spc="-75" dirty="0">
                <a:latin typeface="Microsoft Sans Serif"/>
                <a:cs typeface="Microsoft Sans Serif"/>
              </a:rPr>
              <a:t>и</a:t>
            </a:r>
            <a:r>
              <a:rPr sz="1800" spc="-85" dirty="0">
                <a:latin typeface="Microsoft Sans Serif"/>
                <a:cs typeface="Microsoft Sans Serif"/>
              </a:rPr>
              <a:t>т</a:t>
            </a:r>
            <a:r>
              <a:rPr sz="1800" spc="-75" dirty="0">
                <a:latin typeface="Microsoft Sans Serif"/>
                <a:cs typeface="Microsoft Sans Serif"/>
              </a:rPr>
              <a:t>и</a:t>
            </a:r>
            <a:r>
              <a:rPr sz="1800" spc="-70" dirty="0">
                <a:latin typeface="Microsoft Sans Serif"/>
                <a:cs typeface="Microsoft Sans Serif"/>
              </a:rPr>
              <a:t>е</a:t>
            </a:r>
            <a:r>
              <a:rPr sz="1800" dirty="0">
                <a:latin typeface="Microsoft Sans Serif"/>
                <a:cs typeface="Microsoft Sans Serif"/>
              </a:rPr>
              <a:t>м</a:t>
            </a:r>
          </a:p>
          <a:p>
            <a:pPr marL="469900" indent="-457200">
              <a:lnSpc>
                <a:spcPct val="100000"/>
              </a:lnSpc>
              <a:spcBef>
                <a:spcPts val="890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Ассессмент</a:t>
            </a:r>
            <a:endParaRPr sz="18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745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800" spc="-40" dirty="0" err="1">
                <a:latin typeface="Microsoft Sans Serif"/>
                <a:cs typeface="Microsoft Sans Serif"/>
              </a:rPr>
              <a:t>Судебно</a:t>
            </a:r>
            <a:r>
              <a:rPr sz="1800" spc="-40" dirty="0" err="1">
                <a:latin typeface="Lucida Sans Unicode"/>
                <a:cs typeface="Lucida Sans Unicode"/>
              </a:rPr>
              <a:t>-</a:t>
            </a:r>
            <a:r>
              <a:rPr sz="1800" spc="-40" dirty="0" err="1">
                <a:latin typeface="Microsoft Sans Serif"/>
                <a:cs typeface="Microsoft Sans Serif"/>
              </a:rPr>
              <a:t>психологическая</a:t>
            </a:r>
            <a:r>
              <a:rPr lang="ru-RU" sz="1800" spc="-40" dirty="0">
                <a:latin typeface="Microsoft Sans Serif"/>
                <a:cs typeface="Microsoft Sans Serif"/>
              </a:rPr>
              <a:t> </a:t>
            </a:r>
            <a:r>
              <a:rPr sz="1800" spc="-40" dirty="0" err="1">
                <a:latin typeface="Microsoft Sans Serif"/>
                <a:cs typeface="Microsoft Sans Serif"/>
              </a:rPr>
              <a:t>экспертиза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25" dirty="0" err="1">
                <a:solidFill>
                  <a:srgbClr val="00A7E0"/>
                </a:solidFill>
                <a:latin typeface="Microsoft Sans Serif"/>
                <a:cs typeface="Microsoft Sans Serif"/>
              </a:rPr>
              <a:t>Р</a:t>
            </a:r>
            <a:r>
              <a:rPr sz="1800" spc="-114" dirty="0" err="1">
                <a:solidFill>
                  <a:srgbClr val="00A7E0"/>
                </a:solidFill>
                <a:latin typeface="Microsoft Sans Serif"/>
                <a:cs typeface="Microsoft Sans Serif"/>
              </a:rPr>
              <a:t>а</a:t>
            </a:r>
            <a:r>
              <a:rPr sz="1800" spc="-110" dirty="0" err="1">
                <a:solidFill>
                  <a:srgbClr val="00A7E0"/>
                </a:solidFill>
                <a:latin typeface="Microsoft Sans Serif"/>
                <a:cs typeface="Microsoft Sans Serif"/>
              </a:rPr>
              <a:t>з</a:t>
            </a:r>
            <a:r>
              <a:rPr sz="1800" spc="5" dirty="0" err="1">
                <a:solidFill>
                  <a:srgbClr val="00A7E0"/>
                </a:solidFill>
                <a:latin typeface="Microsoft Sans Serif"/>
                <a:cs typeface="Microsoft Sans Serif"/>
              </a:rPr>
              <a:t>р</a:t>
            </a:r>
            <a:r>
              <a:rPr sz="1800" spc="-114" dirty="0" err="1">
                <a:solidFill>
                  <a:srgbClr val="00A7E0"/>
                </a:solidFill>
                <a:latin typeface="Microsoft Sans Serif"/>
                <a:cs typeface="Microsoft Sans Serif"/>
              </a:rPr>
              <a:t>а</a:t>
            </a:r>
            <a:r>
              <a:rPr sz="1800" spc="-120" dirty="0" err="1">
                <a:solidFill>
                  <a:srgbClr val="00A7E0"/>
                </a:solidFill>
                <a:latin typeface="Microsoft Sans Serif"/>
                <a:cs typeface="Microsoft Sans Serif"/>
              </a:rPr>
              <a:t>б</a:t>
            </a:r>
            <a:r>
              <a:rPr lang="ru-RU" spc="-114" dirty="0" err="1">
                <a:solidFill>
                  <a:srgbClr val="00A7E0"/>
                </a:solidFill>
                <a:latin typeface="Microsoft Sans Serif"/>
                <a:cs typeface="Microsoft Sans Serif"/>
              </a:rPr>
              <a:t>отали</a:t>
            </a:r>
            <a:r>
              <a:rPr lang="ru-RU" spc="-114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275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пл</a:t>
            </a:r>
            <a:r>
              <a:rPr sz="1800" spc="-165" dirty="0">
                <a:solidFill>
                  <a:srgbClr val="00A7E0"/>
                </a:solidFill>
                <a:latin typeface="Microsoft Sans Serif"/>
                <a:cs typeface="Microsoft Sans Serif"/>
              </a:rPr>
              <a:t>а</a:t>
            </a:r>
            <a:r>
              <a:rPr sz="1800" spc="-180" dirty="0">
                <a:solidFill>
                  <a:srgbClr val="00A7E0"/>
                </a:solidFill>
                <a:latin typeface="Microsoft Sans Serif"/>
                <a:cs typeface="Microsoft Sans Serif"/>
              </a:rPr>
              <a:t>т</a:t>
            </a:r>
            <a:r>
              <a:rPr sz="1800" spc="-165" dirty="0">
                <a:solidFill>
                  <a:srgbClr val="00A7E0"/>
                </a:solidFill>
                <a:latin typeface="Microsoft Sans Serif"/>
                <a:cs typeface="Microsoft Sans Serif"/>
              </a:rPr>
              <a:t>ф</a:t>
            </a:r>
            <a:r>
              <a:rPr sz="1800" spc="30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р</a:t>
            </a:r>
            <a:r>
              <a:rPr sz="1800" spc="-160" dirty="0">
                <a:solidFill>
                  <a:srgbClr val="00A7E0"/>
                </a:solidFill>
                <a:latin typeface="Microsoft Sans Serif"/>
                <a:cs typeface="Microsoft Sans Serif"/>
              </a:rPr>
              <a:t>м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у</a:t>
            </a:r>
            <a:r>
              <a:rPr sz="1800" spc="-135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п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-114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A7E0"/>
                </a:solidFill>
                <a:latin typeface="Microsoft Sans Serif"/>
                <a:cs typeface="Microsoft Sans Serif"/>
              </a:rPr>
              <a:t>п</a:t>
            </a:r>
            <a:r>
              <a:rPr sz="1800" spc="-15" dirty="0">
                <a:solidFill>
                  <a:srgbClr val="00A7E0"/>
                </a:solidFill>
                <a:latin typeface="Microsoft Sans Serif"/>
                <a:cs typeface="Microsoft Sans Serif"/>
              </a:rPr>
              <a:t>с</a:t>
            </a:r>
            <a:r>
              <a:rPr sz="1800" spc="-5" dirty="0">
                <a:solidFill>
                  <a:srgbClr val="00A7E0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0A7E0"/>
                </a:solidFill>
                <a:latin typeface="Microsoft Sans Serif"/>
                <a:cs typeface="Microsoft Sans Serif"/>
              </a:rPr>
              <a:t>х</a:t>
            </a: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л</a:t>
            </a: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г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и</a:t>
            </a:r>
            <a:r>
              <a:rPr sz="1800" spc="-100" dirty="0">
                <a:solidFill>
                  <a:srgbClr val="00A7E0"/>
                </a:solidFill>
                <a:latin typeface="Microsoft Sans Serif"/>
                <a:cs typeface="Microsoft Sans Serif"/>
              </a:rPr>
              <a:t>ч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е</a:t>
            </a:r>
            <a:r>
              <a:rPr sz="1800" spc="-40" dirty="0">
                <a:solidFill>
                  <a:srgbClr val="00A7E0"/>
                </a:solidFill>
                <a:latin typeface="Microsoft Sans Serif"/>
                <a:cs typeface="Microsoft Sans Serif"/>
              </a:rPr>
              <a:t>с</a:t>
            </a:r>
            <a:r>
              <a:rPr sz="1800" spc="10" dirty="0">
                <a:solidFill>
                  <a:srgbClr val="00A7E0"/>
                </a:solidFill>
                <a:latin typeface="Microsoft Sans Serif"/>
                <a:cs typeface="Microsoft Sans Serif"/>
              </a:rPr>
              <a:t>к</a:t>
            </a:r>
            <a:r>
              <a:rPr sz="1800" spc="5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-160" dirty="0">
                <a:solidFill>
                  <a:srgbClr val="00A7E0"/>
                </a:solidFill>
                <a:latin typeface="Microsoft Sans Serif"/>
                <a:cs typeface="Microsoft Sans Serif"/>
              </a:rPr>
              <a:t>м</a:t>
            </a:r>
            <a:r>
              <a:rPr sz="1800" spc="-15" dirty="0">
                <a:solidFill>
                  <a:srgbClr val="00A7E0"/>
                </a:solidFill>
                <a:latin typeface="Microsoft Sans Serif"/>
                <a:cs typeface="Microsoft Sans Serif"/>
              </a:rPr>
              <a:t>у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0A7E0"/>
                </a:solidFill>
                <a:latin typeface="Microsoft Sans Serif"/>
                <a:cs typeface="Microsoft Sans Serif"/>
              </a:rPr>
              <a:t>к</a:t>
            </a:r>
            <a:r>
              <a:rPr sz="1800" spc="-20" dirty="0">
                <a:solidFill>
                  <a:srgbClr val="00A7E0"/>
                </a:solidFill>
                <a:latin typeface="Microsoft Sans Serif"/>
                <a:cs typeface="Microsoft Sans Serif"/>
              </a:rPr>
              <a:t>он</a:t>
            </a:r>
            <a:r>
              <a:rPr sz="1800" spc="-15" dirty="0">
                <a:solidFill>
                  <a:srgbClr val="00A7E0"/>
                </a:solidFill>
                <a:latin typeface="Microsoft Sans Serif"/>
                <a:cs typeface="Microsoft Sans Serif"/>
              </a:rPr>
              <a:t>с</a:t>
            </a:r>
            <a:r>
              <a:rPr sz="1800" spc="-40" dirty="0">
                <a:solidFill>
                  <a:srgbClr val="00A7E0"/>
                </a:solidFill>
                <a:latin typeface="Microsoft Sans Serif"/>
                <a:cs typeface="Microsoft Sans Serif"/>
              </a:rPr>
              <a:t>у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л</a:t>
            </a:r>
            <a:r>
              <a:rPr sz="1800" spc="-55" dirty="0">
                <a:solidFill>
                  <a:srgbClr val="00A7E0"/>
                </a:solidFill>
                <a:latin typeface="Microsoft Sans Serif"/>
                <a:cs typeface="Microsoft Sans Serif"/>
              </a:rPr>
              <a:t>ь</a:t>
            </a:r>
            <a:r>
              <a:rPr sz="1800" spc="-35" dirty="0">
                <a:solidFill>
                  <a:srgbClr val="00A7E0"/>
                </a:solidFill>
                <a:latin typeface="Microsoft Sans Serif"/>
                <a:cs typeface="Microsoft Sans Serif"/>
              </a:rPr>
              <a:t>т</a:t>
            </a:r>
            <a:r>
              <a:rPr sz="1800" spc="-25" dirty="0">
                <a:solidFill>
                  <a:srgbClr val="00A7E0"/>
                </a:solidFill>
                <a:latin typeface="Microsoft Sans Serif"/>
                <a:cs typeface="Microsoft Sans Serif"/>
              </a:rPr>
              <a:t>и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ро</a:t>
            </a:r>
            <a:r>
              <a:rPr sz="1800" spc="-25" dirty="0">
                <a:solidFill>
                  <a:srgbClr val="00A7E0"/>
                </a:solidFill>
                <a:latin typeface="Microsoft Sans Serif"/>
                <a:cs typeface="Microsoft Sans Serif"/>
              </a:rPr>
              <a:t>в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ан</a:t>
            </a:r>
            <a:r>
              <a:rPr sz="1800" spc="-25" dirty="0">
                <a:solidFill>
                  <a:srgbClr val="00A7E0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ю</a:t>
            </a:r>
            <a:r>
              <a:rPr sz="1800" spc="-215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90" dirty="0">
                <a:solidFill>
                  <a:srgbClr val="00A7E0"/>
                </a:solidFill>
                <a:latin typeface="Microsoft Sans Serif"/>
                <a:cs typeface="Microsoft Sans Serif"/>
              </a:rPr>
              <a:t>дл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я</a:t>
            </a:r>
            <a:r>
              <a:rPr sz="1800" spc="-165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р</a:t>
            </a:r>
            <a:r>
              <a:rPr sz="1800" spc="-40" dirty="0">
                <a:solidFill>
                  <a:srgbClr val="00A7E0"/>
                </a:solidFill>
                <a:latin typeface="Microsoft Sans Serif"/>
                <a:cs typeface="Microsoft Sans Serif"/>
              </a:rPr>
              <a:t>усск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spc="-65" dirty="0">
                <a:solidFill>
                  <a:srgbClr val="00A7E0"/>
                </a:solidFill>
                <a:latin typeface="Microsoft Sans Serif"/>
                <a:cs typeface="Microsoft Sans Serif"/>
              </a:rPr>
              <a:t>я</a:t>
            </a:r>
            <a:r>
              <a:rPr sz="1800" spc="-40" dirty="0">
                <a:solidFill>
                  <a:srgbClr val="00A7E0"/>
                </a:solidFill>
                <a:latin typeface="Microsoft Sans Serif"/>
                <a:cs typeface="Microsoft Sans Serif"/>
              </a:rPr>
              <a:t>з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ы</a:t>
            </a:r>
            <a:r>
              <a:rPr sz="1800" spc="-50" dirty="0">
                <a:solidFill>
                  <a:srgbClr val="00A7E0"/>
                </a:solidFill>
                <a:latin typeface="Microsoft Sans Serif"/>
                <a:cs typeface="Microsoft Sans Serif"/>
              </a:rPr>
              <a:t>ч</a:t>
            </a:r>
            <a:r>
              <a:rPr sz="1800" spc="-45" dirty="0">
                <a:solidFill>
                  <a:srgbClr val="00A7E0"/>
                </a:solidFill>
                <a:latin typeface="Microsoft Sans Serif"/>
                <a:cs typeface="Microsoft Sans Serif"/>
              </a:rPr>
              <a:t>н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ы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х</a:t>
            </a:r>
            <a:r>
              <a:rPr sz="1800" spc="-200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A7E0"/>
                </a:solidFill>
                <a:latin typeface="Microsoft Sans Serif"/>
                <a:cs typeface="Microsoft Sans Serif"/>
              </a:rPr>
              <a:t>к</a:t>
            </a:r>
            <a:r>
              <a:rPr sz="1800" spc="-25" dirty="0">
                <a:solidFill>
                  <a:srgbClr val="00A7E0"/>
                </a:solidFill>
                <a:latin typeface="Microsoft Sans Serif"/>
                <a:cs typeface="Microsoft Sans Serif"/>
              </a:rPr>
              <a:t>ли</a:t>
            </a:r>
            <a:r>
              <a:rPr sz="1800" spc="-20" dirty="0">
                <a:solidFill>
                  <a:srgbClr val="00A7E0"/>
                </a:solidFill>
                <a:latin typeface="Microsoft Sans Serif"/>
                <a:cs typeface="Microsoft Sans Serif"/>
              </a:rPr>
              <a:t>ен</a:t>
            </a:r>
            <a:r>
              <a:rPr sz="1800" spc="-35" dirty="0">
                <a:solidFill>
                  <a:srgbClr val="00A7E0"/>
                </a:solidFill>
                <a:latin typeface="Microsoft Sans Serif"/>
                <a:cs typeface="Microsoft Sans Serif"/>
              </a:rPr>
              <a:t>т</a:t>
            </a:r>
            <a:r>
              <a:rPr sz="1800" spc="-20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в</a:t>
            </a:r>
            <a:r>
              <a:rPr sz="1800" spc="-165" dirty="0">
                <a:solidFill>
                  <a:srgbClr val="00A7E0"/>
                </a:solidFill>
                <a:latin typeface="Microsoft Sans Serif"/>
                <a:cs typeface="Microsoft Sans Serif"/>
              </a:rPr>
              <a:t> </a:t>
            </a:r>
            <a:r>
              <a:rPr sz="1800" spc="-65" dirty="0">
                <a:solidFill>
                  <a:srgbClr val="00A7E0"/>
                </a:solidFill>
                <a:latin typeface="Microsoft Sans Serif"/>
                <a:cs typeface="Microsoft Sans Serif"/>
              </a:rPr>
              <a:t>з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ар</a:t>
            </a:r>
            <a:r>
              <a:rPr sz="1800" spc="-65" dirty="0">
                <a:solidFill>
                  <a:srgbClr val="00A7E0"/>
                </a:solidFill>
                <a:latin typeface="Microsoft Sans Serif"/>
                <a:cs typeface="Microsoft Sans Serif"/>
              </a:rPr>
              <a:t>у</a:t>
            </a:r>
            <a:r>
              <a:rPr sz="1800" spc="-75" dirty="0">
                <a:solidFill>
                  <a:srgbClr val="00A7E0"/>
                </a:solidFill>
                <a:latin typeface="Microsoft Sans Serif"/>
                <a:cs typeface="Microsoft Sans Serif"/>
              </a:rPr>
              <a:t>б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е</a:t>
            </a:r>
            <a:r>
              <a:rPr sz="1800" spc="-80" dirty="0">
                <a:solidFill>
                  <a:srgbClr val="00A7E0"/>
                </a:solidFill>
                <a:latin typeface="Microsoft Sans Serif"/>
                <a:cs typeface="Microsoft Sans Serif"/>
              </a:rPr>
              <a:t>ж</a:t>
            </a:r>
            <a:r>
              <a:rPr sz="1800" spc="-70" dirty="0">
                <a:solidFill>
                  <a:srgbClr val="00A7E0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00A7E0"/>
                </a:solidFill>
                <a:latin typeface="Microsoft Sans Serif"/>
                <a:cs typeface="Microsoft Sans Serif"/>
              </a:rPr>
              <a:t>м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063365" cy="6858000"/>
            <a:chOff x="0" y="0"/>
            <a:chExt cx="406336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62984" cy="68579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47088" y="877569"/>
              <a:ext cx="1127760" cy="192405"/>
            </a:xfrm>
            <a:custGeom>
              <a:avLst/>
              <a:gdLst/>
              <a:ahLst/>
              <a:cxnLst/>
              <a:rect l="l" t="t" r="r" b="b"/>
              <a:pathLst>
                <a:path w="1127760" h="192405">
                  <a:moveTo>
                    <a:pt x="136144" y="130810"/>
                  </a:moveTo>
                  <a:lnTo>
                    <a:pt x="114427" y="130810"/>
                  </a:lnTo>
                  <a:lnTo>
                    <a:pt x="114427" y="0"/>
                  </a:lnTo>
                  <a:lnTo>
                    <a:pt x="98044" y="0"/>
                  </a:lnTo>
                  <a:lnTo>
                    <a:pt x="98044" y="130810"/>
                  </a:lnTo>
                  <a:lnTo>
                    <a:pt x="19050" y="13081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47320"/>
                  </a:lnTo>
                  <a:lnTo>
                    <a:pt x="117094" y="147320"/>
                  </a:lnTo>
                  <a:lnTo>
                    <a:pt x="117094" y="179070"/>
                  </a:lnTo>
                  <a:lnTo>
                    <a:pt x="136144" y="179070"/>
                  </a:lnTo>
                  <a:lnTo>
                    <a:pt x="136144" y="147320"/>
                  </a:lnTo>
                  <a:lnTo>
                    <a:pt x="136144" y="130810"/>
                  </a:lnTo>
                  <a:close/>
                </a:path>
                <a:path w="1127760" h="192405">
                  <a:moveTo>
                    <a:pt x="236982" y="96266"/>
                  </a:moveTo>
                  <a:lnTo>
                    <a:pt x="236220" y="93599"/>
                  </a:lnTo>
                  <a:lnTo>
                    <a:pt x="234188" y="85344"/>
                  </a:lnTo>
                  <a:lnTo>
                    <a:pt x="234188" y="77089"/>
                  </a:lnTo>
                  <a:lnTo>
                    <a:pt x="228854" y="71628"/>
                  </a:lnTo>
                  <a:lnTo>
                    <a:pt x="226949" y="68961"/>
                  </a:lnTo>
                  <a:lnTo>
                    <a:pt x="223393" y="63500"/>
                  </a:lnTo>
                  <a:lnTo>
                    <a:pt x="217932" y="58039"/>
                  </a:lnTo>
                  <a:lnTo>
                    <a:pt x="217932" y="93599"/>
                  </a:lnTo>
                  <a:lnTo>
                    <a:pt x="160655" y="93599"/>
                  </a:lnTo>
                  <a:lnTo>
                    <a:pt x="201549" y="68961"/>
                  </a:lnTo>
                  <a:lnTo>
                    <a:pt x="217932" y="93599"/>
                  </a:lnTo>
                  <a:lnTo>
                    <a:pt x="217932" y="58039"/>
                  </a:lnTo>
                  <a:lnTo>
                    <a:pt x="201549" y="52451"/>
                  </a:lnTo>
                  <a:lnTo>
                    <a:pt x="182499" y="52451"/>
                  </a:lnTo>
                  <a:lnTo>
                    <a:pt x="171577" y="55245"/>
                  </a:lnTo>
                  <a:lnTo>
                    <a:pt x="155194" y="66167"/>
                  </a:lnTo>
                  <a:lnTo>
                    <a:pt x="149860" y="74422"/>
                  </a:lnTo>
                  <a:lnTo>
                    <a:pt x="144399" y="90805"/>
                  </a:lnTo>
                  <a:lnTo>
                    <a:pt x="144399" y="112776"/>
                  </a:lnTo>
                  <a:lnTo>
                    <a:pt x="147066" y="120904"/>
                  </a:lnTo>
                  <a:lnTo>
                    <a:pt x="149860" y="131826"/>
                  </a:lnTo>
                  <a:lnTo>
                    <a:pt x="157988" y="137414"/>
                  </a:lnTo>
                  <a:lnTo>
                    <a:pt x="163449" y="142875"/>
                  </a:lnTo>
                  <a:lnTo>
                    <a:pt x="174371" y="148336"/>
                  </a:lnTo>
                  <a:lnTo>
                    <a:pt x="182499" y="151003"/>
                  </a:lnTo>
                  <a:lnTo>
                    <a:pt x="204343" y="151003"/>
                  </a:lnTo>
                  <a:lnTo>
                    <a:pt x="215138" y="148336"/>
                  </a:lnTo>
                  <a:lnTo>
                    <a:pt x="223393" y="145542"/>
                  </a:lnTo>
                  <a:lnTo>
                    <a:pt x="228854" y="140081"/>
                  </a:lnTo>
                  <a:lnTo>
                    <a:pt x="226568" y="134620"/>
                  </a:lnTo>
                  <a:lnTo>
                    <a:pt x="223393" y="126365"/>
                  </a:lnTo>
                  <a:lnTo>
                    <a:pt x="212471" y="134620"/>
                  </a:lnTo>
                  <a:lnTo>
                    <a:pt x="182499" y="134620"/>
                  </a:lnTo>
                  <a:lnTo>
                    <a:pt x="171577" y="129159"/>
                  </a:lnTo>
                  <a:lnTo>
                    <a:pt x="166116" y="118237"/>
                  </a:lnTo>
                  <a:lnTo>
                    <a:pt x="163449" y="107188"/>
                  </a:lnTo>
                  <a:lnTo>
                    <a:pt x="234188" y="107188"/>
                  </a:lnTo>
                  <a:lnTo>
                    <a:pt x="236982" y="96266"/>
                  </a:lnTo>
                  <a:close/>
                </a:path>
                <a:path w="1127760" h="192405">
                  <a:moveTo>
                    <a:pt x="340487" y="55372"/>
                  </a:moveTo>
                  <a:lnTo>
                    <a:pt x="324104" y="55372"/>
                  </a:lnTo>
                  <a:lnTo>
                    <a:pt x="324104" y="93599"/>
                  </a:lnTo>
                  <a:lnTo>
                    <a:pt x="272415" y="93599"/>
                  </a:lnTo>
                  <a:lnTo>
                    <a:pt x="272415" y="55372"/>
                  </a:lnTo>
                  <a:lnTo>
                    <a:pt x="253365" y="55372"/>
                  </a:lnTo>
                  <a:lnTo>
                    <a:pt x="253365" y="148336"/>
                  </a:lnTo>
                  <a:lnTo>
                    <a:pt x="272415" y="148336"/>
                  </a:lnTo>
                  <a:lnTo>
                    <a:pt x="272415" y="110109"/>
                  </a:lnTo>
                  <a:lnTo>
                    <a:pt x="324104" y="110109"/>
                  </a:lnTo>
                  <a:lnTo>
                    <a:pt x="324104" y="148336"/>
                  </a:lnTo>
                  <a:lnTo>
                    <a:pt x="340487" y="148336"/>
                  </a:lnTo>
                  <a:lnTo>
                    <a:pt x="340487" y="55372"/>
                  </a:lnTo>
                  <a:close/>
                </a:path>
                <a:path w="1127760" h="192405">
                  <a:moveTo>
                    <a:pt x="441198" y="55372"/>
                  </a:moveTo>
                  <a:lnTo>
                    <a:pt x="354076" y="55372"/>
                  </a:lnTo>
                  <a:lnTo>
                    <a:pt x="354076" y="71882"/>
                  </a:lnTo>
                  <a:lnTo>
                    <a:pt x="389509" y="71882"/>
                  </a:lnTo>
                  <a:lnTo>
                    <a:pt x="389509" y="148336"/>
                  </a:lnTo>
                  <a:lnTo>
                    <a:pt x="405892" y="148336"/>
                  </a:lnTo>
                  <a:lnTo>
                    <a:pt x="405892" y="71882"/>
                  </a:lnTo>
                  <a:lnTo>
                    <a:pt x="441198" y="71882"/>
                  </a:lnTo>
                  <a:lnTo>
                    <a:pt x="441198" y="55372"/>
                  </a:lnTo>
                  <a:close/>
                </a:path>
                <a:path w="1127760" h="192405">
                  <a:moveTo>
                    <a:pt x="547497" y="90805"/>
                  </a:moveTo>
                  <a:lnTo>
                    <a:pt x="544703" y="79883"/>
                  </a:lnTo>
                  <a:lnTo>
                    <a:pt x="539242" y="71628"/>
                  </a:lnTo>
                  <a:lnTo>
                    <a:pt x="537972" y="68961"/>
                  </a:lnTo>
                  <a:lnTo>
                    <a:pt x="536575" y="66167"/>
                  </a:lnTo>
                  <a:lnTo>
                    <a:pt x="528447" y="60706"/>
                  </a:lnTo>
                  <a:lnTo>
                    <a:pt x="528447" y="88138"/>
                  </a:lnTo>
                  <a:lnTo>
                    <a:pt x="528447" y="115443"/>
                  </a:lnTo>
                  <a:lnTo>
                    <a:pt x="520192" y="126365"/>
                  </a:lnTo>
                  <a:lnTo>
                    <a:pt x="509397" y="134620"/>
                  </a:lnTo>
                  <a:lnTo>
                    <a:pt x="482092" y="134620"/>
                  </a:lnTo>
                  <a:lnTo>
                    <a:pt x="471170" y="129159"/>
                  </a:lnTo>
                  <a:lnTo>
                    <a:pt x="471170" y="79883"/>
                  </a:lnTo>
                  <a:lnTo>
                    <a:pt x="476631" y="74422"/>
                  </a:lnTo>
                  <a:lnTo>
                    <a:pt x="482092" y="71628"/>
                  </a:lnTo>
                  <a:lnTo>
                    <a:pt x="490220" y="68961"/>
                  </a:lnTo>
                  <a:lnTo>
                    <a:pt x="512064" y="68961"/>
                  </a:lnTo>
                  <a:lnTo>
                    <a:pt x="520192" y="77089"/>
                  </a:lnTo>
                  <a:lnTo>
                    <a:pt x="528447" y="88138"/>
                  </a:lnTo>
                  <a:lnTo>
                    <a:pt x="528447" y="60706"/>
                  </a:lnTo>
                  <a:lnTo>
                    <a:pt x="520192" y="55245"/>
                  </a:lnTo>
                  <a:lnTo>
                    <a:pt x="512064" y="52451"/>
                  </a:lnTo>
                  <a:lnTo>
                    <a:pt x="493014" y="52451"/>
                  </a:lnTo>
                  <a:lnTo>
                    <a:pt x="484886" y="55245"/>
                  </a:lnTo>
                  <a:lnTo>
                    <a:pt x="476631" y="60706"/>
                  </a:lnTo>
                  <a:lnTo>
                    <a:pt x="471170" y="66167"/>
                  </a:lnTo>
                  <a:lnTo>
                    <a:pt x="471170" y="55245"/>
                  </a:lnTo>
                  <a:lnTo>
                    <a:pt x="454914" y="55245"/>
                  </a:lnTo>
                  <a:lnTo>
                    <a:pt x="454914" y="192024"/>
                  </a:lnTo>
                  <a:lnTo>
                    <a:pt x="471170" y="192024"/>
                  </a:lnTo>
                  <a:lnTo>
                    <a:pt x="471170" y="145542"/>
                  </a:lnTo>
                  <a:lnTo>
                    <a:pt x="482092" y="151003"/>
                  </a:lnTo>
                  <a:lnTo>
                    <a:pt x="509397" y="151003"/>
                  </a:lnTo>
                  <a:lnTo>
                    <a:pt x="517525" y="148336"/>
                  </a:lnTo>
                  <a:lnTo>
                    <a:pt x="520280" y="145542"/>
                  </a:lnTo>
                  <a:lnTo>
                    <a:pt x="531114" y="134620"/>
                  </a:lnTo>
                  <a:lnTo>
                    <a:pt x="544703" y="120904"/>
                  </a:lnTo>
                  <a:lnTo>
                    <a:pt x="547497" y="109982"/>
                  </a:lnTo>
                  <a:lnTo>
                    <a:pt x="547497" y="90805"/>
                  </a:lnTo>
                  <a:close/>
                </a:path>
                <a:path w="1127760" h="192405">
                  <a:moveTo>
                    <a:pt x="689102" y="134620"/>
                  </a:moveTo>
                  <a:lnTo>
                    <a:pt x="680974" y="123698"/>
                  </a:lnTo>
                  <a:lnTo>
                    <a:pt x="675513" y="129159"/>
                  </a:lnTo>
                  <a:lnTo>
                    <a:pt x="667385" y="131826"/>
                  </a:lnTo>
                  <a:lnTo>
                    <a:pt x="661924" y="134620"/>
                  </a:lnTo>
                  <a:lnTo>
                    <a:pt x="640080" y="134620"/>
                  </a:lnTo>
                  <a:lnTo>
                    <a:pt x="629158" y="126365"/>
                  </a:lnTo>
                  <a:lnTo>
                    <a:pt x="621030" y="115443"/>
                  </a:lnTo>
                  <a:lnTo>
                    <a:pt x="618236" y="101727"/>
                  </a:lnTo>
                  <a:lnTo>
                    <a:pt x="621030" y="88138"/>
                  </a:lnTo>
                  <a:lnTo>
                    <a:pt x="629158" y="77089"/>
                  </a:lnTo>
                  <a:lnTo>
                    <a:pt x="640080" y="71628"/>
                  </a:lnTo>
                  <a:lnTo>
                    <a:pt x="651002" y="68961"/>
                  </a:lnTo>
                  <a:lnTo>
                    <a:pt x="667385" y="71628"/>
                  </a:lnTo>
                  <a:lnTo>
                    <a:pt x="678180" y="77089"/>
                  </a:lnTo>
                  <a:lnTo>
                    <a:pt x="686435" y="63500"/>
                  </a:lnTo>
                  <a:lnTo>
                    <a:pt x="678180" y="57912"/>
                  </a:lnTo>
                  <a:lnTo>
                    <a:pt x="661924" y="52451"/>
                  </a:lnTo>
                  <a:lnTo>
                    <a:pt x="640080" y="52451"/>
                  </a:lnTo>
                  <a:lnTo>
                    <a:pt x="604647" y="82677"/>
                  </a:lnTo>
                  <a:lnTo>
                    <a:pt x="601980" y="90805"/>
                  </a:lnTo>
                  <a:lnTo>
                    <a:pt x="601980" y="112776"/>
                  </a:lnTo>
                  <a:lnTo>
                    <a:pt x="631952" y="148336"/>
                  </a:lnTo>
                  <a:lnTo>
                    <a:pt x="640080" y="151003"/>
                  </a:lnTo>
                  <a:lnTo>
                    <a:pt x="664591" y="151003"/>
                  </a:lnTo>
                  <a:lnTo>
                    <a:pt x="672719" y="148336"/>
                  </a:lnTo>
                  <a:lnTo>
                    <a:pt x="680974" y="142875"/>
                  </a:lnTo>
                  <a:lnTo>
                    <a:pt x="689102" y="134620"/>
                  </a:lnTo>
                  <a:close/>
                </a:path>
                <a:path w="1127760" h="192405">
                  <a:moveTo>
                    <a:pt x="789940" y="96266"/>
                  </a:moveTo>
                  <a:lnTo>
                    <a:pt x="789178" y="93599"/>
                  </a:lnTo>
                  <a:lnTo>
                    <a:pt x="787146" y="85344"/>
                  </a:lnTo>
                  <a:lnTo>
                    <a:pt x="787146" y="77089"/>
                  </a:lnTo>
                  <a:lnTo>
                    <a:pt x="781685" y="71628"/>
                  </a:lnTo>
                  <a:lnTo>
                    <a:pt x="776224" y="63500"/>
                  </a:lnTo>
                  <a:lnTo>
                    <a:pt x="770890" y="57912"/>
                  </a:lnTo>
                  <a:lnTo>
                    <a:pt x="770890" y="93599"/>
                  </a:lnTo>
                  <a:lnTo>
                    <a:pt x="713613" y="93599"/>
                  </a:lnTo>
                  <a:lnTo>
                    <a:pt x="716407" y="82550"/>
                  </a:lnTo>
                  <a:lnTo>
                    <a:pt x="724535" y="74422"/>
                  </a:lnTo>
                  <a:lnTo>
                    <a:pt x="732663" y="68961"/>
                  </a:lnTo>
                  <a:lnTo>
                    <a:pt x="754507" y="68961"/>
                  </a:lnTo>
                  <a:lnTo>
                    <a:pt x="762635" y="74422"/>
                  </a:lnTo>
                  <a:lnTo>
                    <a:pt x="768096" y="82550"/>
                  </a:lnTo>
                  <a:lnTo>
                    <a:pt x="770890" y="93599"/>
                  </a:lnTo>
                  <a:lnTo>
                    <a:pt x="770890" y="57912"/>
                  </a:lnTo>
                  <a:lnTo>
                    <a:pt x="754507" y="52451"/>
                  </a:lnTo>
                  <a:lnTo>
                    <a:pt x="735457" y="52451"/>
                  </a:lnTo>
                  <a:lnTo>
                    <a:pt x="724535" y="55245"/>
                  </a:lnTo>
                  <a:lnTo>
                    <a:pt x="708152" y="66167"/>
                  </a:lnTo>
                  <a:lnTo>
                    <a:pt x="702691" y="74422"/>
                  </a:lnTo>
                  <a:lnTo>
                    <a:pt x="697230" y="90805"/>
                  </a:lnTo>
                  <a:lnTo>
                    <a:pt x="697230" y="112776"/>
                  </a:lnTo>
                  <a:lnTo>
                    <a:pt x="727202" y="148336"/>
                  </a:lnTo>
                  <a:lnTo>
                    <a:pt x="735457" y="151003"/>
                  </a:lnTo>
                  <a:lnTo>
                    <a:pt x="757174" y="151003"/>
                  </a:lnTo>
                  <a:lnTo>
                    <a:pt x="768096" y="148336"/>
                  </a:lnTo>
                  <a:lnTo>
                    <a:pt x="776224" y="145542"/>
                  </a:lnTo>
                  <a:lnTo>
                    <a:pt x="781685" y="140081"/>
                  </a:lnTo>
                  <a:lnTo>
                    <a:pt x="779526" y="134620"/>
                  </a:lnTo>
                  <a:lnTo>
                    <a:pt x="776224" y="126365"/>
                  </a:lnTo>
                  <a:lnTo>
                    <a:pt x="765429" y="134620"/>
                  </a:lnTo>
                  <a:lnTo>
                    <a:pt x="735457" y="134620"/>
                  </a:lnTo>
                  <a:lnTo>
                    <a:pt x="724535" y="129159"/>
                  </a:lnTo>
                  <a:lnTo>
                    <a:pt x="719074" y="118237"/>
                  </a:lnTo>
                  <a:lnTo>
                    <a:pt x="716407" y="107188"/>
                  </a:lnTo>
                  <a:lnTo>
                    <a:pt x="787146" y="107188"/>
                  </a:lnTo>
                  <a:lnTo>
                    <a:pt x="789940" y="96266"/>
                  </a:lnTo>
                  <a:close/>
                </a:path>
                <a:path w="1127760" h="192405">
                  <a:moveTo>
                    <a:pt x="909701" y="55245"/>
                  </a:moveTo>
                  <a:lnTo>
                    <a:pt x="893445" y="55245"/>
                  </a:lnTo>
                  <a:lnTo>
                    <a:pt x="860679" y="101727"/>
                  </a:lnTo>
                  <a:lnTo>
                    <a:pt x="822579" y="55245"/>
                  </a:lnTo>
                  <a:lnTo>
                    <a:pt x="808990" y="55245"/>
                  </a:lnTo>
                  <a:lnTo>
                    <a:pt x="808990" y="148336"/>
                  </a:lnTo>
                  <a:lnTo>
                    <a:pt x="825246" y="148336"/>
                  </a:lnTo>
                  <a:lnTo>
                    <a:pt x="825246" y="79883"/>
                  </a:lnTo>
                  <a:lnTo>
                    <a:pt x="858012" y="123698"/>
                  </a:lnTo>
                  <a:lnTo>
                    <a:pt x="893445" y="79883"/>
                  </a:lnTo>
                  <a:lnTo>
                    <a:pt x="893445" y="148336"/>
                  </a:lnTo>
                  <a:lnTo>
                    <a:pt x="909701" y="148336"/>
                  </a:lnTo>
                  <a:lnTo>
                    <a:pt x="909701" y="55245"/>
                  </a:lnTo>
                  <a:close/>
                </a:path>
                <a:path w="1127760" h="192405">
                  <a:moveTo>
                    <a:pt x="1021461" y="85344"/>
                  </a:moveTo>
                  <a:lnTo>
                    <a:pt x="1018667" y="77089"/>
                  </a:lnTo>
                  <a:lnTo>
                    <a:pt x="1013206" y="71628"/>
                  </a:lnTo>
                  <a:lnTo>
                    <a:pt x="1007745" y="63500"/>
                  </a:lnTo>
                  <a:lnTo>
                    <a:pt x="1002284" y="57912"/>
                  </a:lnTo>
                  <a:lnTo>
                    <a:pt x="1002284" y="82550"/>
                  </a:lnTo>
                  <a:lnTo>
                    <a:pt x="1002284" y="93599"/>
                  </a:lnTo>
                  <a:lnTo>
                    <a:pt x="945134" y="93599"/>
                  </a:lnTo>
                  <a:lnTo>
                    <a:pt x="950595" y="82550"/>
                  </a:lnTo>
                  <a:lnTo>
                    <a:pt x="956056" y="74422"/>
                  </a:lnTo>
                  <a:lnTo>
                    <a:pt x="964184" y="68961"/>
                  </a:lnTo>
                  <a:lnTo>
                    <a:pt x="986028" y="68961"/>
                  </a:lnTo>
                  <a:lnTo>
                    <a:pt x="996950" y="74422"/>
                  </a:lnTo>
                  <a:lnTo>
                    <a:pt x="1002284" y="82550"/>
                  </a:lnTo>
                  <a:lnTo>
                    <a:pt x="1002284" y="57912"/>
                  </a:lnTo>
                  <a:lnTo>
                    <a:pt x="986028" y="52451"/>
                  </a:lnTo>
                  <a:lnTo>
                    <a:pt x="966978" y="52451"/>
                  </a:lnTo>
                  <a:lnTo>
                    <a:pt x="956056" y="55245"/>
                  </a:lnTo>
                  <a:lnTo>
                    <a:pt x="947928" y="60706"/>
                  </a:lnTo>
                  <a:lnTo>
                    <a:pt x="934212" y="74422"/>
                  </a:lnTo>
                  <a:lnTo>
                    <a:pt x="928751" y="90805"/>
                  </a:lnTo>
                  <a:lnTo>
                    <a:pt x="928751" y="112649"/>
                  </a:lnTo>
                  <a:lnTo>
                    <a:pt x="958723" y="148336"/>
                  </a:lnTo>
                  <a:lnTo>
                    <a:pt x="966978" y="151003"/>
                  </a:lnTo>
                  <a:lnTo>
                    <a:pt x="988695" y="151003"/>
                  </a:lnTo>
                  <a:lnTo>
                    <a:pt x="999617" y="148336"/>
                  </a:lnTo>
                  <a:lnTo>
                    <a:pt x="1007745" y="145542"/>
                  </a:lnTo>
                  <a:lnTo>
                    <a:pt x="1013206" y="140081"/>
                  </a:lnTo>
                  <a:lnTo>
                    <a:pt x="1012190" y="134620"/>
                  </a:lnTo>
                  <a:lnTo>
                    <a:pt x="1010539" y="126365"/>
                  </a:lnTo>
                  <a:lnTo>
                    <a:pt x="996950" y="134620"/>
                  </a:lnTo>
                  <a:lnTo>
                    <a:pt x="966978" y="134620"/>
                  </a:lnTo>
                  <a:lnTo>
                    <a:pt x="956056" y="129159"/>
                  </a:lnTo>
                  <a:lnTo>
                    <a:pt x="950595" y="118237"/>
                  </a:lnTo>
                  <a:lnTo>
                    <a:pt x="947928" y="107188"/>
                  </a:lnTo>
                  <a:lnTo>
                    <a:pt x="1021461" y="107188"/>
                  </a:lnTo>
                  <a:lnTo>
                    <a:pt x="1021461" y="93599"/>
                  </a:lnTo>
                  <a:lnTo>
                    <a:pt x="1021461" y="85344"/>
                  </a:lnTo>
                  <a:close/>
                </a:path>
                <a:path w="1127760" h="192405">
                  <a:moveTo>
                    <a:pt x="1116711" y="5969"/>
                  </a:moveTo>
                  <a:lnTo>
                    <a:pt x="1100455" y="5969"/>
                  </a:lnTo>
                  <a:lnTo>
                    <a:pt x="1097661" y="14224"/>
                  </a:lnTo>
                  <a:lnTo>
                    <a:pt x="1094994" y="16891"/>
                  </a:lnTo>
                  <a:lnTo>
                    <a:pt x="1092200" y="22352"/>
                  </a:lnTo>
                  <a:lnTo>
                    <a:pt x="1078611" y="22352"/>
                  </a:lnTo>
                  <a:lnTo>
                    <a:pt x="1070483" y="14224"/>
                  </a:lnTo>
                  <a:lnTo>
                    <a:pt x="1067689" y="5969"/>
                  </a:lnTo>
                  <a:lnTo>
                    <a:pt x="1051433" y="5969"/>
                  </a:lnTo>
                  <a:lnTo>
                    <a:pt x="1054100" y="16891"/>
                  </a:lnTo>
                  <a:lnTo>
                    <a:pt x="1062228" y="27813"/>
                  </a:lnTo>
                  <a:lnTo>
                    <a:pt x="1070483" y="33274"/>
                  </a:lnTo>
                  <a:lnTo>
                    <a:pt x="1084072" y="36068"/>
                  </a:lnTo>
                  <a:lnTo>
                    <a:pt x="1097661" y="33274"/>
                  </a:lnTo>
                  <a:lnTo>
                    <a:pt x="1105916" y="27813"/>
                  </a:lnTo>
                  <a:lnTo>
                    <a:pt x="1114044" y="16891"/>
                  </a:lnTo>
                  <a:lnTo>
                    <a:pt x="1116711" y="5969"/>
                  </a:lnTo>
                  <a:close/>
                </a:path>
                <a:path w="1127760" h="192405">
                  <a:moveTo>
                    <a:pt x="1127633" y="55245"/>
                  </a:moveTo>
                  <a:lnTo>
                    <a:pt x="1111250" y="55245"/>
                  </a:lnTo>
                  <a:lnTo>
                    <a:pt x="1056767" y="126365"/>
                  </a:lnTo>
                  <a:lnTo>
                    <a:pt x="1056767" y="55245"/>
                  </a:lnTo>
                  <a:lnTo>
                    <a:pt x="1040511" y="55245"/>
                  </a:lnTo>
                  <a:lnTo>
                    <a:pt x="1040511" y="148336"/>
                  </a:lnTo>
                  <a:lnTo>
                    <a:pt x="1056767" y="148336"/>
                  </a:lnTo>
                  <a:lnTo>
                    <a:pt x="1111250" y="79883"/>
                  </a:lnTo>
                  <a:lnTo>
                    <a:pt x="1111250" y="148336"/>
                  </a:lnTo>
                  <a:lnTo>
                    <a:pt x="1127633" y="148336"/>
                  </a:lnTo>
                  <a:lnTo>
                    <a:pt x="1127633" y="55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9232" y="883919"/>
              <a:ext cx="310895" cy="1463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40992" y="1176527"/>
              <a:ext cx="908685" cy="100330"/>
            </a:xfrm>
            <a:custGeom>
              <a:avLst/>
              <a:gdLst/>
              <a:ahLst/>
              <a:cxnLst/>
              <a:rect l="l" t="t" r="r" b="b"/>
              <a:pathLst>
                <a:path w="908685" h="100330">
                  <a:moveTo>
                    <a:pt x="84582" y="381"/>
                  </a:moveTo>
                  <a:lnTo>
                    <a:pt x="0" y="381"/>
                  </a:lnTo>
                  <a:lnTo>
                    <a:pt x="0" y="97409"/>
                  </a:lnTo>
                  <a:lnTo>
                    <a:pt x="16383" y="97409"/>
                  </a:lnTo>
                  <a:lnTo>
                    <a:pt x="16383" y="17145"/>
                  </a:lnTo>
                  <a:lnTo>
                    <a:pt x="68199" y="17145"/>
                  </a:lnTo>
                  <a:lnTo>
                    <a:pt x="68199" y="97409"/>
                  </a:lnTo>
                  <a:lnTo>
                    <a:pt x="84582" y="97409"/>
                  </a:lnTo>
                  <a:lnTo>
                    <a:pt x="84582" y="381"/>
                  </a:lnTo>
                  <a:close/>
                </a:path>
                <a:path w="908685" h="100330">
                  <a:moveTo>
                    <a:pt x="190881" y="83566"/>
                  </a:moveTo>
                  <a:lnTo>
                    <a:pt x="182753" y="72390"/>
                  </a:lnTo>
                  <a:lnTo>
                    <a:pt x="177292" y="77978"/>
                  </a:lnTo>
                  <a:lnTo>
                    <a:pt x="169037" y="80772"/>
                  </a:lnTo>
                  <a:lnTo>
                    <a:pt x="163576" y="83566"/>
                  </a:lnTo>
                  <a:lnTo>
                    <a:pt x="155448" y="83566"/>
                  </a:lnTo>
                  <a:lnTo>
                    <a:pt x="141859" y="80772"/>
                  </a:lnTo>
                  <a:lnTo>
                    <a:pt x="130937" y="75184"/>
                  </a:lnTo>
                  <a:lnTo>
                    <a:pt x="122682" y="64008"/>
                  </a:lnTo>
                  <a:lnTo>
                    <a:pt x="120015" y="50165"/>
                  </a:lnTo>
                  <a:lnTo>
                    <a:pt x="122682" y="36195"/>
                  </a:lnTo>
                  <a:lnTo>
                    <a:pt x="130937" y="25019"/>
                  </a:lnTo>
                  <a:lnTo>
                    <a:pt x="141859" y="16764"/>
                  </a:lnTo>
                  <a:lnTo>
                    <a:pt x="152654" y="13970"/>
                  </a:lnTo>
                  <a:lnTo>
                    <a:pt x="169037" y="16764"/>
                  </a:lnTo>
                  <a:lnTo>
                    <a:pt x="179959" y="25019"/>
                  </a:lnTo>
                  <a:lnTo>
                    <a:pt x="188214" y="11176"/>
                  </a:lnTo>
                  <a:lnTo>
                    <a:pt x="182753" y="5588"/>
                  </a:lnTo>
                  <a:lnTo>
                    <a:pt x="171831" y="2794"/>
                  </a:lnTo>
                  <a:lnTo>
                    <a:pt x="163576" y="0"/>
                  </a:lnTo>
                  <a:lnTo>
                    <a:pt x="141859" y="0"/>
                  </a:lnTo>
                  <a:lnTo>
                    <a:pt x="130937" y="2794"/>
                  </a:lnTo>
                  <a:lnTo>
                    <a:pt x="122682" y="8382"/>
                  </a:lnTo>
                  <a:lnTo>
                    <a:pt x="117221" y="13970"/>
                  </a:lnTo>
                  <a:lnTo>
                    <a:pt x="106299" y="30607"/>
                  </a:lnTo>
                  <a:lnTo>
                    <a:pt x="103632" y="38989"/>
                  </a:lnTo>
                  <a:lnTo>
                    <a:pt x="103632" y="61214"/>
                  </a:lnTo>
                  <a:lnTo>
                    <a:pt x="106299" y="69596"/>
                  </a:lnTo>
                  <a:lnTo>
                    <a:pt x="117221" y="86360"/>
                  </a:lnTo>
                  <a:lnTo>
                    <a:pt x="133604" y="97409"/>
                  </a:lnTo>
                  <a:lnTo>
                    <a:pt x="141859" y="100203"/>
                  </a:lnTo>
                  <a:lnTo>
                    <a:pt x="166370" y="100203"/>
                  </a:lnTo>
                  <a:lnTo>
                    <a:pt x="174498" y="97409"/>
                  </a:lnTo>
                  <a:lnTo>
                    <a:pt x="182753" y="91948"/>
                  </a:lnTo>
                  <a:lnTo>
                    <a:pt x="190881" y="83566"/>
                  </a:lnTo>
                  <a:close/>
                </a:path>
                <a:path w="908685" h="100330">
                  <a:moveTo>
                    <a:pt x="294513" y="0"/>
                  </a:moveTo>
                  <a:lnTo>
                    <a:pt x="278130" y="0"/>
                  </a:lnTo>
                  <a:lnTo>
                    <a:pt x="223647" y="72390"/>
                  </a:lnTo>
                  <a:lnTo>
                    <a:pt x="223647" y="0"/>
                  </a:lnTo>
                  <a:lnTo>
                    <a:pt x="204597" y="0"/>
                  </a:lnTo>
                  <a:lnTo>
                    <a:pt x="204597" y="97409"/>
                  </a:lnTo>
                  <a:lnTo>
                    <a:pt x="223647" y="97409"/>
                  </a:lnTo>
                  <a:lnTo>
                    <a:pt x="278130" y="25019"/>
                  </a:lnTo>
                  <a:lnTo>
                    <a:pt x="278130" y="97409"/>
                  </a:lnTo>
                  <a:lnTo>
                    <a:pt x="294513" y="97409"/>
                  </a:lnTo>
                  <a:lnTo>
                    <a:pt x="294513" y="0"/>
                  </a:lnTo>
                  <a:close/>
                </a:path>
                <a:path w="908685" h="100330">
                  <a:moveTo>
                    <a:pt x="406400" y="97409"/>
                  </a:moveTo>
                  <a:lnTo>
                    <a:pt x="368173" y="47371"/>
                  </a:lnTo>
                  <a:lnTo>
                    <a:pt x="403606" y="0"/>
                  </a:lnTo>
                  <a:lnTo>
                    <a:pt x="384556" y="0"/>
                  </a:lnTo>
                  <a:lnTo>
                    <a:pt x="357251" y="38989"/>
                  </a:lnTo>
                  <a:lnTo>
                    <a:pt x="332740" y="0"/>
                  </a:lnTo>
                  <a:lnTo>
                    <a:pt x="310896" y="0"/>
                  </a:lnTo>
                  <a:lnTo>
                    <a:pt x="343662" y="47371"/>
                  </a:lnTo>
                  <a:lnTo>
                    <a:pt x="308102" y="97409"/>
                  </a:lnTo>
                  <a:lnTo>
                    <a:pt x="327279" y="97409"/>
                  </a:lnTo>
                  <a:lnTo>
                    <a:pt x="357251" y="58420"/>
                  </a:lnTo>
                  <a:lnTo>
                    <a:pt x="384556" y="97409"/>
                  </a:lnTo>
                  <a:lnTo>
                    <a:pt x="406400" y="97409"/>
                  </a:lnTo>
                  <a:close/>
                </a:path>
                <a:path w="908685" h="100330">
                  <a:moveTo>
                    <a:pt x="510032" y="38989"/>
                  </a:moveTo>
                  <a:lnTo>
                    <a:pt x="507238" y="30607"/>
                  </a:lnTo>
                  <a:lnTo>
                    <a:pt x="496316" y="13970"/>
                  </a:lnTo>
                  <a:lnTo>
                    <a:pt x="493649" y="12065"/>
                  </a:lnTo>
                  <a:lnTo>
                    <a:pt x="493649" y="50165"/>
                  </a:lnTo>
                  <a:lnTo>
                    <a:pt x="490855" y="64008"/>
                  </a:lnTo>
                  <a:lnTo>
                    <a:pt x="482727" y="75184"/>
                  </a:lnTo>
                  <a:lnTo>
                    <a:pt x="474472" y="80772"/>
                  </a:lnTo>
                  <a:lnTo>
                    <a:pt x="460883" y="83566"/>
                  </a:lnTo>
                  <a:lnTo>
                    <a:pt x="447294" y="80772"/>
                  </a:lnTo>
                  <a:lnTo>
                    <a:pt x="436372" y="75184"/>
                  </a:lnTo>
                  <a:lnTo>
                    <a:pt x="430911" y="64008"/>
                  </a:lnTo>
                  <a:lnTo>
                    <a:pt x="428117" y="50165"/>
                  </a:lnTo>
                  <a:lnTo>
                    <a:pt x="430911" y="36195"/>
                  </a:lnTo>
                  <a:lnTo>
                    <a:pt x="436372" y="25019"/>
                  </a:lnTo>
                  <a:lnTo>
                    <a:pt x="447294" y="16764"/>
                  </a:lnTo>
                  <a:lnTo>
                    <a:pt x="460883" y="13970"/>
                  </a:lnTo>
                  <a:lnTo>
                    <a:pt x="471805" y="16764"/>
                  </a:lnTo>
                  <a:lnTo>
                    <a:pt x="482727" y="25019"/>
                  </a:lnTo>
                  <a:lnTo>
                    <a:pt x="490855" y="36195"/>
                  </a:lnTo>
                  <a:lnTo>
                    <a:pt x="493649" y="50165"/>
                  </a:lnTo>
                  <a:lnTo>
                    <a:pt x="493649" y="12065"/>
                  </a:lnTo>
                  <a:lnTo>
                    <a:pt x="479933" y="2794"/>
                  </a:lnTo>
                  <a:lnTo>
                    <a:pt x="471805" y="0"/>
                  </a:lnTo>
                  <a:lnTo>
                    <a:pt x="449961" y="0"/>
                  </a:lnTo>
                  <a:lnTo>
                    <a:pt x="439039" y="2794"/>
                  </a:lnTo>
                  <a:lnTo>
                    <a:pt x="422656" y="13970"/>
                  </a:lnTo>
                  <a:lnTo>
                    <a:pt x="411861" y="30607"/>
                  </a:lnTo>
                  <a:lnTo>
                    <a:pt x="409067" y="38989"/>
                  </a:lnTo>
                  <a:lnTo>
                    <a:pt x="409067" y="61214"/>
                  </a:lnTo>
                  <a:lnTo>
                    <a:pt x="411861" y="69596"/>
                  </a:lnTo>
                  <a:lnTo>
                    <a:pt x="422656" y="86360"/>
                  </a:lnTo>
                  <a:lnTo>
                    <a:pt x="439039" y="97409"/>
                  </a:lnTo>
                  <a:lnTo>
                    <a:pt x="449961" y="100203"/>
                  </a:lnTo>
                  <a:lnTo>
                    <a:pt x="471805" y="100203"/>
                  </a:lnTo>
                  <a:lnTo>
                    <a:pt x="491058" y="83566"/>
                  </a:lnTo>
                  <a:lnTo>
                    <a:pt x="507238" y="69596"/>
                  </a:lnTo>
                  <a:lnTo>
                    <a:pt x="510032" y="61214"/>
                  </a:lnTo>
                  <a:lnTo>
                    <a:pt x="510032" y="38989"/>
                  </a:lnTo>
                  <a:close/>
                </a:path>
                <a:path w="908685" h="100330">
                  <a:moveTo>
                    <a:pt x="608203" y="0"/>
                  </a:moveTo>
                  <a:lnTo>
                    <a:pt x="542671" y="0"/>
                  </a:lnTo>
                  <a:lnTo>
                    <a:pt x="542671" y="30607"/>
                  </a:lnTo>
                  <a:lnTo>
                    <a:pt x="540004" y="52959"/>
                  </a:lnTo>
                  <a:lnTo>
                    <a:pt x="534543" y="69596"/>
                  </a:lnTo>
                  <a:lnTo>
                    <a:pt x="529082" y="77978"/>
                  </a:lnTo>
                  <a:lnTo>
                    <a:pt x="518160" y="83566"/>
                  </a:lnTo>
                  <a:lnTo>
                    <a:pt x="520827" y="100203"/>
                  </a:lnTo>
                  <a:lnTo>
                    <a:pt x="534543" y="97409"/>
                  </a:lnTo>
                  <a:lnTo>
                    <a:pt x="540004" y="94615"/>
                  </a:lnTo>
                  <a:lnTo>
                    <a:pt x="545465" y="89154"/>
                  </a:lnTo>
                  <a:lnTo>
                    <a:pt x="548132" y="80772"/>
                  </a:lnTo>
                  <a:lnTo>
                    <a:pt x="553593" y="66802"/>
                  </a:lnTo>
                  <a:lnTo>
                    <a:pt x="559054" y="33401"/>
                  </a:lnTo>
                  <a:lnTo>
                    <a:pt x="559054" y="19558"/>
                  </a:lnTo>
                  <a:lnTo>
                    <a:pt x="591820" y="19558"/>
                  </a:lnTo>
                  <a:lnTo>
                    <a:pt x="591820" y="97409"/>
                  </a:lnTo>
                  <a:lnTo>
                    <a:pt x="608203" y="97409"/>
                  </a:lnTo>
                  <a:lnTo>
                    <a:pt x="608203" y="0"/>
                  </a:lnTo>
                  <a:close/>
                </a:path>
                <a:path w="908685" h="100330">
                  <a:moveTo>
                    <a:pt x="728218" y="38989"/>
                  </a:moveTo>
                  <a:lnTo>
                    <a:pt x="722757" y="22225"/>
                  </a:lnTo>
                  <a:lnTo>
                    <a:pt x="714502" y="13970"/>
                  </a:lnTo>
                  <a:lnTo>
                    <a:pt x="711835" y="12065"/>
                  </a:lnTo>
                  <a:lnTo>
                    <a:pt x="711835" y="50165"/>
                  </a:lnTo>
                  <a:lnTo>
                    <a:pt x="709041" y="64008"/>
                  </a:lnTo>
                  <a:lnTo>
                    <a:pt x="700913" y="75184"/>
                  </a:lnTo>
                  <a:lnTo>
                    <a:pt x="692658" y="80772"/>
                  </a:lnTo>
                  <a:lnTo>
                    <a:pt x="679069" y="83566"/>
                  </a:lnTo>
                  <a:lnTo>
                    <a:pt x="665480" y="80772"/>
                  </a:lnTo>
                  <a:lnTo>
                    <a:pt x="654558" y="75184"/>
                  </a:lnTo>
                  <a:lnTo>
                    <a:pt x="649097" y="64008"/>
                  </a:lnTo>
                  <a:lnTo>
                    <a:pt x="646303" y="50165"/>
                  </a:lnTo>
                  <a:lnTo>
                    <a:pt x="649097" y="36195"/>
                  </a:lnTo>
                  <a:lnTo>
                    <a:pt x="654558" y="25019"/>
                  </a:lnTo>
                  <a:lnTo>
                    <a:pt x="665480" y="16637"/>
                  </a:lnTo>
                  <a:lnTo>
                    <a:pt x="679069" y="13970"/>
                  </a:lnTo>
                  <a:lnTo>
                    <a:pt x="692658" y="16637"/>
                  </a:lnTo>
                  <a:lnTo>
                    <a:pt x="700913" y="25019"/>
                  </a:lnTo>
                  <a:lnTo>
                    <a:pt x="709041" y="36195"/>
                  </a:lnTo>
                  <a:lnTo>
                    <a:pt x="711835" y="50165"/>
                  </a:lnTo>
                  <a:lnTo>
                    <a:pt x="711835" y="12065"/>
                  </a:lnTo>
                  <a:lnTo>
                    <a:pt x="698119" y="2794"/>
                  </a:lnTo>
                  <a:lnTo>
                    <a:pt x="689991" y="0"/>
                  </a:lnTo>
                  <a:lnTo>
                    <a:pt x="668147" y="0"/>
                  </a:lnTo>
                  <a:lnTo>
                    <a:pt x="635381" y="22225"/>
                  </a:lnTo>
                  <a:lnTo>
                    <a:pt x="627253" y="50165"/>
                  </a:lnTo>
                  <a:lnTo>
                    <a:pt x="629920" y="61214"/>
                  </a:lnTo>
                  <a:lnTo>
                    <a:pt x="635381" y="77978"/>
                  </a:lnTo>
                  <a:lnTo>
                    <a:pt x="640842" y="86360"/>
                  </a:lnTo>
                  <a:lnTo>
                    <a:pt x="657225" y="97409"/>
                  </a:lnTo>
                  <a:lnTo>
                    <a:pt x="668147" y="100203"/>
                  </a:lnTo>
                  <a:lnTo>
                    <a:pt x="689991" y="100203"/>
                  </a:lnTo>
                  <a:lnTo>
                    <a:pt x="722757" y="77978"/>
                  </a:lnTo>
                  <a:lnTo>
                    <a:pt x="728218" y="61214"/>
                  </a:lnTo>
                  <a:lnTo>
                    <a:pt x="728218" y="38989"/>
                  </a:lnTo>
                  <a:close/>
                </a:path>
                <a:path w="908685" h="100330">
                  <a:moveTo>
                    <a:pt x="807212" y="381"/>
                  </a:moveTo>
                  <a:lnTo>
                    <a:pt x="747268" y="381"/>
                  </a:lnTo>
                  <a:lnTo>
                    <a:pt x="747268" y="97409"/>
                  </a:lnTo>
                  <a:lnTo>
                    <a:pt x="763651" y="97409"/>
                  </a:lnTo>
                  <a:lnTo>
                    <a:pt x="763651" y="17145"/>
                  </a:lnTo>
                  <a:lnTo>
                    <a:pt x="807212" y="17145"/>
                  </a:lnTo>
                  <a:lnTo>
                    <a:pt x="807212" y="381"/>
                  </a:lnTo>
                  <a:close/>
                </a:path>
                <a:path w="908685" h="100330">
                  <a:moveTo>
                    <a:pt x="908177" y="0"/>
                  </a:moveTo>
                  <a:lnTo>
                    <a:pt x="891794" y="0"/>
                  </a:lnTo>
                  <a:lnTo>
                    <a:pt x="837184" y="72390"/>
                  </a:lnTo>
                  <a:lnTo>
                    <a:pt x="837184" y="0"/>
                  </a:lnTo>
                  <a:lnTo>
                    <a:pt x="820928" y="0"/>
                  </a:lnTo>
                  <a:lnTo>
                    <a:pt x="820928" y="97409"/>
                  </a:lnTo>
                  <a:lnTo>
                    <a:pt x="837184" y="97409"/>
                  </a:lnTo>
                  <a:lnTo>
                    <a:pt x="891794" y="25019"/>
                  </a:lnTo>
                  <a:lnTo>
                    <a:pt x="891794" y="97409"/>
                  </a:lnTo>
                  <a:lnTo>
                    <a:pt x="908177" y="97409"/>
                  </a:lnTo>
                  <a:lnTo>
                    <a:pt x="908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79" y="1176527"/>
              <a:ext cx="88392" cy="975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088" y="1371600"/>
              <a:ext cx="91439" cy="1493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9864" y="1420367"/>
              <a:ext cx="387095" cy="103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1344" y="1423416"/>
              <a:ext cx="286512" cy="975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2239" y="1374647"/>
              <a:ext cx="313944" cy="1493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51048" y="1368552"/>
              <a:ext cx="310896" cy="152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0703" y="661416"/>
              <a:ext cx="91440" cy="1493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5088" y="874775"/>
              <a:ext cx="85343" cy="1280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6903" y="1066800"/>
              <a:ext cx="73152" cy="731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5296" y="716280"/>
              <a:ext cx="152400" cy="2225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57072" y="1051559"/>
              <a:ext cx="389890" cy="164465"/>
            </a:xfrm>
            <a:custGeom>
              <a:avLst/>
              <a:gdLst/>
              <a:ahLst/>
              <a:cxnLst/>
              <a:rect l="l" t="t" r="r" b="b"/>
              <a:pathLst>
                <a:path w="389890" h="164465">
                  <a:moveTo>
                    <a:pt x="54533" y="27305"/>
                  </a:moveTo>
                  <a:lnTo>
                    <a:pt x="51803" y="16383"/>
                  </a:lnTo>
                  <a:lnTo>
                    <a:pt x="46355" y="8128"/>
                  </a:lnTo>
                  <a:lnTo>
                    <a:pt x="38176" y="2794"/>
                  </a:lnTo>
                  <a:lnTo>
                    <a:pt x="27266" y="0"/>
                  </a:lnTo>
                  <a:lnTo>
                    <a:pt x="16357" y="2794"/>
                  </a:lnTo>
                  <a:lnTo>
                    <a:pt x="8166" y="8128"/>
                  </a:lnTo>
                  <a:lnTo>
                    <a:pt x="2717" y="16383"/>
                  </a:lnTo>
                  <a:lnTo>
                    <a:pt x="0" y="27305"/>
                  </a:lnTo>
                  <a:lnTo>
                    <a:pt x="2717" y="38227"/>
                  </a:lnTo>
                  <a:lnTo>
                    <a:pt x="8166" y="46482"/>
                  </a:lnTo>
                  <a:lnTo>
                    <a:pt x="16357" y="51943"/>
                  </a:lnTo>
                  <a:lnTo>
                    <a:pt x="27266" y="54610"/>
                  </a:lnTo>
                  <a:lnTo>
                    <a:pt x="38176" y="51943"/>
                  </a:lnTo>
                  <a:lnTo>
                    <a:pt x="46355" y="46482"/>
                  </a:lnTo>
                  <a:lnTo>
                    <a:pt x="51803" y="38227"/>
                  </a:lnTo>
                  <a:lnTo>
                    <a:pt x="54533" y="27305"/>
                  </a:lnTo>
                  <a:close/>
                </a:path>
                <a:path w="389890" h="164465">
                  <a:moveTo>
                    <a:pt x="389890" y="139446"/>
                  </a:moveTo>
                  <a:lnTo>
                    <a:pt x="387223" y="128524"/>
                  </a:lnTo>
                  <a:lnTo>
                    <a:pt x="381762" y="120269"/>
                  </a:lnTo>
                  <a:lnTo>
                    <a:pt x="373634" y="114808"/>
                  </a:lnTo>
                  <a:lnTo>
                    <a:pt x="354457" y="114808"/>
                  </a:lnTo>
                  <a:lnTo>
                    <a:pt x="346329" y="120269"/>
                  </a:lnTo>
                  <a:lnTo>
                    <a:pt x="340868" y="128524"/>
                  </a:lnTo>
                  <a:lnTo>
                    <a:pt x="338074" y="139446"/>
                  </a:lnTo>
                  <a:lnTo>
                    <a:pt x="340868" y="150368"/>
                  </a:lnTo>
                  <a:lnTo>
                    <a:pt x="346329" y="158496"/>
                  </a:lnTo>
                  <a:lnTo>
                    <a:pt x="354457" y="164084"/>
                  </a:lnTo>
                  <a:lnTo>
                    <a:pt x="373634" y="164084"/>
                  </a:lnTo>
                  <a:lnTo>
                    <a:pt x="381762" y="158496"/>
                  </a:lnTo>
                  <a:lnTo>
                    <a:pt x="387223" y="150368"/>
                  </a:lnTo>
                  <a:lnTo>
                    <a:pt x="389890" y="139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6111" y="746759"/>
              <a:ext cx="134112" cy="1920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1144" y="926591"/>
              <a:ext cx="91440" cy="853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1600" y="966216"/>
              <a:ext cx="188975" cy="1341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47800" y="1161288"/>
              <a:ext cx="173736" cy="1066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5152" y="1002791"/>
              <a:ext cx="570230" cy="615950"/>
            </a:xfrm>
            <a:custGeom>
              <a:avLst/>
              <a:gdLst/>
              <a:ahLst/>
              <a:cxnLst/>
              <a:rect l="l" t="t" r="r" b="b"/>
              <a:pathLst>
                <a:path w="570230" h="615950">
                  <a:moveTo>
                    <a:pt x="271348" y="147701"/>
                  </a:moveTo>
                  <a:lnTo>
                    <a:pt x="257784" y="101219"/>
                  </a:lnTo>
                  <a:lnTo>
                    <a:pt x="198081" y="27305"/>
                  </a:lnTo>
                  <a:lnTo>
                    <a:pt x="154660" y="2794"/>
                  </a:lnTo>
                  <a:lnTo>
                    <a:pt x="151955" y="0"/>
                  </a:lnTo>
                  <a:lnTo>
                    <a:pt x="149250" y="2794"/>
                  </a:lnTo>
                  <a:lnTo>
                    <a:pt x="149250" y="5461"/>
                  </a:lnTo>
                  <a:lnTo>
                    <a:pt x="187236" y="43815"/>
                  </a:lnTo>
                  <a:lnTo>
                    <a:pt x="200799" y="62865"/>
                  </a:lnTo>
                  <a:lnTo>
                    <a:pt x="211645" y="79375"/>
                  </a:lnTo>
                  <a:lnTo>
                    <a:pt x="217068" y="95758"/>
                  </a:lnTo>
                  <a:lnTo>
                    <a:pt x="219798" y="109474"/>
                  </a:lnTo>
                  <a:lnTo>
                    <a:pt x="219798" y="123063"/>
                  </a:lnTo>
                  <a:lnTo>
                    <a:pt x="214363" y="133985"/>
                  </a:lnTo>
                  <a:lnTo>
                    <a:pt x="208940" y="139446"/>
                  </a:lnTo>
                  <a:lnTo>
                    <a:pt x="195376" y="142240"/>
                  </a:lnTo>
                  <a:lnTo>
                    <a:pt x="179082" y="142240"/>
                  </a:lnTo>
                  <a:lnTo>
                    <a:pt x="160096" y="136779"/>
                  </a:lnTo>
                  <a:lnTo>
                    <a:pt x="138379" y="128524"/>
                  </a:lnTo>
                  <a:lnTo>
                    <a:pt x="108534" y="114935"/>
                  </a:lnTo>
                  <a:lnTo>
                    <a:pt x="78689" y="92964"/>
                  </a:lnTo>
                  <a:lnTo>
                    <a:pt x="40690" y="65659"/>
                  </a:lnTo>
                  <a:lnTo>
                    <a:pt x="35280" y="65659"/>
                  </a:lnTo>
                  <a:lnTo>
                    <a:pt x="32562" y="68326"/>
                  </a:lnTo>
                  <a:lnTo>
                    <a:pt x="35280" y="71120"/>
                  </a:lnTo>
                  <a:lnTo>
                    <a:pt x="67830" y="109474"/>
                  </a:lnTo>
                  <a:lnTo>
                    <a:pt x="103111" y="139446"/>
                  </a:lnTo>
                  <a:lnTo>
                    <a:pt x="138379" y="164084"/>
                  </a:lnTo>
                  <a:lnTo>
                    <a:pt x="168236" y="191516"/>
                  </a:lnTo>
                  <a:lnTo>
                    <a:pt x="198081" y="232537"/>
                  </a:lnTo>
                  <a:lnTo>
                    <a:pt x="208940" y="270764"/>
                  </a:lnTo>
                  <a:lnTo>
                    <a:pt x="203504" y="314579"/>
                  </a:lnTo>
                  <a:lnTo>
                    <a:pt x="195376" y="341884"/>
                  </a:lnTo>
                  <a:lnTo>
                    <a:pt x="165519" y="432181"/>
                  </a:lnTo>
                  <a:lnTo>
                    <a:pt x="138379" y="538861"/>
                  </a:lnTo>
                  <a:lnTo>
                    <a:pt x="132956" y="552577"/>
                  </a:lnTo>
                  <a:lnTo>
                    <a:pt x="124828" y="563499"/>
                  </a:lnTo>
                  <a:lnTo>
                    <a:pt x="116674" y="566293"/>
                  </a:lnTo>
                  <a:lnTo>
                    <a:pt x="103111" y="568960"/>
                  </a:lnTo>
                  <a:lnTo>
                    <a:pt x="51549" y="585343"/>
                  </a:lnTo>
                  <a:lnTo>
                    <a:pt x="5422" y="601853"/>
                  </a:lnTo>
                  <a:lnTo>
                    <a:pt x="0" y="604520"/>
                  </a:lnTo>
                  <a:lnTo>
                    <a:pt x="0" y="609981"/>
                  </a:lnTo>
                  <a:lnTo>
                    <a:pt x="2705" y="612775"/>
                  </a:lnTo>
                  <a:lnTo>
                    <a:pt x="8140" y="612775"/>
                  </a:lnTo>
                  <a:lnTo>
                    <a:pt x="73266" y="604520"/>
                  </a:lnTo>
                  <a:lnTo>
                    <a:pt x="119392" y="599059"/>
                  </a:lnTo>
                  <a:lnTo>
                    <a:pt x="168236" y="599059"/>
                  </a:lnTo>
                  <a:lnTo>
                    <a:pt x="176377" y="596392"/>
                  </a:lnTo>
                  <a:lnTo>
                    <a:pt x="181800" y="593598"/>
                  </a:lnTo>
                  <a:lnTo>
                    <a:pt x="184518" y="585343"/>
                  </a:lnTo>
                  <a:lnTo>
                    <a:pt x="184518" y="577215"/>
                  </a:lnTo>
                  <a:lnTo>
                    <a:pt x="187236" y="530733"/>
                  </a:lnTo>
                  <a:lnTo>
                    <a:pt x="192646" y="486918"/>
                  </a:lnTo>
                  <a:lnTo>
                    <a:pt x="200799" y="443103"/>
                  </a:lnTo>
                  <a:lnTo>
                    <a:pt x="211645" y="402082"/>
                  </a:lnTo>
                  <a:lnTo>
                    <a:pt x="236067" y="322834"/>
                  </a:lnTo>
                  <a:lnTo>
                    <a:pt x="260489" y="248920"/>
                  </a:lnTo>
                  <a:lnTo>
                    <a:pt x="268630" y="213360"/>
                  </a:lnTo>
                  <a:lnTo>
                    <a:pt x="271348" y="180594"/>
                  </a:lnTo>
                  <a:lnTo>
                    <a:pt x="271348" y="147701"/>
                  </a:lnTo>
                  <a:close/>
                </a:path>
                <a:path w="570230" h="615950">
                  <a:moveTo>
                    <a:pt x="569849" y="235204"/>
                  </a:moveTo>
                  <a:lnTo>
                    <a:pt x="567055" y="232537"/>
                  </a:lnTo>
                  <a:lnTo>
                    <a:pt x="561721" y="232537"/>
                  </a:lnTo>
                  <a:lnTo>
                    <a:pt x="529082" y="237998"/>
                  </a:lnTo>
                  <a:lnTo>
                    <a:pt x="496570" y="246253"/>
                  </a:lnTo>
                  <a:lnTo>
                    <a:pt x="439547" y="262636"/>
                  </a:lnTo>
                  <a:lnTo>
                    <a:pt x="398881" y="273558"/>
                  </a:lnTo>
                  <a:lnTo>
                    <a:pt x="385318" y="276352"/>
                  </a:lnTo>
                  <a:lnTo>
                    <a:pt x="374459" y="270764"/>
                  </a:lnTo>
                  <a:lnTo>
                    <a:pt x="371754" y="268097"/>
                  </a:lnTo>
                  <a:lnTo>
                    <a:pt x="371754" y="262636"/>
                  </a:lnTo>
                  <a:lnTo>
                    <a:pt x="382587" y="224282"/>
                  </a:lnTo>
                  <a:lnTo>
                    <a:pt x="415163" y="172339"/>
                  </a:lnTo>
                  <a:lnTo>
                    <a:pt x="461264" y="123063"/>
                  </a:lnTo>
                  <a:lnTo>
                    <a:pt x="488442" y="101219"/>
                  </a:lnTo>
                  <a:lnTo>
                    <a:pt x="488442" y="95758"/>
                  </a:lnTo>
                  <a:lnTo>
                    <a:pt x="485648" y="92964"/>
                  </a:lnTo>
                  <a:lnTo>
                    <a:pt x="482981" y="92964"/>
                  </a:lnTo>
                  <a:lnTo>
                    <a:pt x="442341" y="117602"/>
                  </a:lnTo>
                  <a:lnTo>
                    <a:pt x="398881" y="153162"/>
                  </a:lnTo>
                  <a:lnTo>
                    <a:pt x="352755" y="199644"/>
                  </a:lnTo>
                  <a:lnTo>
                    <a:pt x="333756" y="227076"/>
                  </a:lnTo>
                  <a:lnTo>
                    <a:pt x="312039" y="257175"/>
                  </a:lnTo>
                  <a:lnTo>
                    <a:pt x="276771" y="322834"/>
                  </a:lnTo>
                  <a:lnTo>
                    <a:pt x="263207" y="361061"/>
                  </a:lnTo>
                  <a:lnTo>
                    <a:pt x="252349" y="399415"/>
                  </a:lnTo>
                  <a:lnTo>
                    <a:pt x="244221" y="440436"/>
                  </a:lnTo>
                  <a:lnTo>
                    <a:pt x="241490" y="484124"/>
                  </a:lnTo>
                  <a:lnTo>
                    <a:pt x="241490" y="530733"/>
                  </a:lnTo>
                  <a:lnTo>
                    <a:pt x="244221" y="579882"/>
                  </a:lnTo>
                  <a:lnTo>
                    <a:pt x="246926" y="585343"/>
                  </a:lnTo>
                  <a:lnTo>
                    <a:pt x="257784" y="596392"/>
                  </a:lnTo>
                  <a:lnTo>
                    <a:pt x="265925" y="599059"/>
                  </a:lnTo>
                  <a:lnTo>
                    <a:pt x="320192" y="599059"/>
                  </a:lnTo>
                  <a:lnTo>
                    <a:pt x="374459" y="601853"/>
                  </a:lnTo>
                  <a:lnTo>
                    <a:pt x="426008" y="607314"/>
                  </a:lnTo>
                  <a:lnTo>
                    <a:pt x="469392" y="615442"/>
                  </a:lnTo>
                  <a:lnTo>
                    <a:pt x="474853" y="612775"/>
                  </a:lnTo>
                  <a:lnTo>
                    <a:pt x="477520" y="609981"/>
                  </a:lnTo>
                  <a:lnTo>
                    <a:pt x="477520" y="604520"/>
                  </a:lnTo>
                  <a:lnTo>
                    <a:pt x="472186" y="601853"/>
                  </a:lnTo>
                  <a:lnTo>
                    <a:pt x="439547" y="590804"/>
                  </a:lnTo>
                  <a:lnTo>
                    <a:pt x="393446" y="579882"/>
                  </a:lnTo>
                  <a:lnTo>
                    <a:pt x="371754" y="571754"/>
                  </a:lnTo>
                  <a:lnTo>
                    <a:pt x="336473" y="538861"/>
                  </a:lnTo>
                  <a:lnTo>
                    <a:pt x="320192" y="486918"/>
                  </a:lnTo>
                  <a:lnTo>
                    <a:pt x="314769" y="465074"/>
                  </a:lnTo>
                  <a:lnTo>
                    <a:pt x="314769" y="443103"/>
                  </a:lnTo>
                  <a:lnTo>
                    <a:pt x="336473" y="383032"/>
                  </a:lnTo>
                  <a:lnTo>
                    <a:pt x="366318" y="347472"/>
                  </a:lnTo>
                  <a:lnTo>
                    <a:pt x="407022" y="314579"/>
                  </a:lnTo>
                  <a:lnTo>
                    <a:pt x="461264" y="284480"/>
                  </a:lnTo>
                  <a:lnTo>
                    <a:pt x="564388" y="240792"/>
                  </a:lnTo>
                  <a:lnTo>
                    <a:pt x="569849" y="237998"/>
                  </a:lnTo>
                  <a:lnTo>
                    <a:pt x="569849" y="235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7512" y="1149096"/>
              <a:ext cx="207263" cy="1341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96111" y="1648967"/>
              <a:ext cx="344170" cy="36195"/>
            </a:xfrm>
            <a:custGeom>
              <a:avLst/>
              <a:gdLst/>
              <a:ahLst/>
              <a:cxnLst/>
              <a:rect l="l" t="t" r="r" b="b"/>
              <a:pathLst>
                <a:path w="344169" h="36194">
                  <a:moveTo>
                    <a:pt x="178714" y="0"/>
                  </a:moveTo>
                  <a:lnTo>
                    <a:pt x="86652" y="5715"/>
                  </a:lnTo>
                  <a:lnTo>
                    <a:pt x="43319" y="14351"/>
                  </a:lnTo>
                  <a:lnTo>
                    <a:pt x="5410" y="22987"/>
                  </a:lnTo>
                  <a:lnTo>
                    <a:pt x="0" y="28702"/>
                  </a:lnTo>
                  <a:lnTo>
                    <a:pt x="0" y="34417"/>
                  </a:lnTo>
                  <a:lnTo>
                    <a:pt x="838" y="36195"/>
                  </a:lnTo>
                  <a:lnTo>
                    <a:pt x="35128" y="36195"/>
                  </a:lnTo>
                  <a:lnTo>
                    <a:pt x="46037" y="34417"/>
                  </a:lnTo>
                  <a:lnTo>
                    <a:pt x="127266" y="28702"/>
                  </a:lnTo>
                  <a:lnTo>
                    <a:pt x="170586" y="25908"/>
                  </a:lnTo>
                  <a:lnTo>
                    <a:pt x="257238" y="28702"/>
                  </a:lnTo>
                  <a:lnTo>
                    <a:pt x="323430" y="36195"/>
                  </a:lnTo>
                  <a:lnTo>
                    <a:pt x="342214" y="36195"/>
                  </a:lnTo>
                  <a:lnTo>
                    <a:pt x="343890" y="34417"/>
                  </a:lnTo>
                  <a:lnTo>
                    <a:pt x="343890" y="28702"/>
                  </a:lnTo>
                  <a:lnTo>
                    <a:pt x="338467" y="22987"/>
                  </a:lnTo>
                  <a:lnTo>
                    <a:pt x="308686" y="14351"/>
                  </a:lnTo>
                  <a:lnTo>
                    <a:pt x="270776" y="8636"/>
                  </a:lnTo>
                  <a:lnTo>
                    <a:pt x="227456" y="2921"/>
                  </a:lnTo>
                  <a:lnTo>
                    <a:pt x="178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434840" cy="6858000"/>
            <a:chOff x="0" y="0"/>
            <a:chExt cx="44348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27" y="4434840"/>
              <a:ext cx="2709672" cy="2042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3744" y="1816607"/>
              <a:ext cx="1911095" cy="2572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927" y="1816607"/>
              <a:ext cx="1911096" cy="257251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28794" y="586562"/>
            <a:ext cx="5534406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95" dirty="0" err="1"/>
              <a:t>Б</a:t>
            </a:r>
            <a:r>
              <a:rPr spc="-285" dirty="0" err="1"/>
              <a:t>л</a:t>
            </a:r>
            <a:r>
              <a:rPr spc="-265" dirty="0" err="1"/>
              <a:t>а</a:t>
            </a:r>
            <a:r>
              <a:rPr spc="-180" dirty="0" err="1"/>
              <a:t>г</a:t>
            </a:r>
            <a:r>
              <a:rPr spc="-25" dirty="0" err="1"/>
              <a:t>о</a:t>
            </a:r>
            <a:r>
              <a:rPr spc="-30" dirty="0" err="1"/>
              <a:t>т</a:t>
            </a:r>
            <a:r>
              <a:rPr spc="-60" dirty="0" err="1"/>
              <a:t>в</a:t>
            </a:r>
            <a:r>
              <a:rPr spc="-50" dirty="0" err="1"/>
              <a:t>ор</a:t>
            </a:r>
            <a:r>
              <a:rPr spc="-40" dirty="0" err="1"/>
              <a:t>и</a:t>
            </a:r>
            <a:r>
              <a:rPr spc="-30" dirty="0" err="1"/>
              <a:t>т</a:t>
            </a:r>
            <a:r>
              <a:rPr spc="-195" dirty="0" err="1"/>
              <a:t>е</a:t>
            </a:r>
            <a:r>
              <a:rPr spc="-210" dirty="0" err="1"/>
              <a:t>л</a:t>
            </a:r>
            <a:r>
              <a:rPr spc="-190" dirty="0" err="1"/>
              <a:t>ь</a:t>
            </a:r>
            <a:r>
              <a:rPr spc="-195" dirty="0" err="1"/>
              <a:t>н</a:t>
            </a:r>
            <a:r>
              <a:rPr spc="-5" dirty="0" err="1"/>
              <a:t>а</a:t>
            </a:r>
            <a:r>
              <a:rPr spc="-204" dirty="0" err="1"/>
              <a:t>я</a:t>
            </a:r>
            <a:r>
              <a:rPr spc="755" dirty="0"/>
              <a:t> </a:t>
            </a:r>
            <a:r>
              <a:rPr spc="-140" dirty="0"/>
              <a:t>деятельность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28794" y="2174496"/>
            <a:ext cx="4718685" cy="32277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5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spc="-114" dirty="0">
                <a:latin typeface="Microsoft Sans Serif"/>
                <a:cs typeface="Microsoft Sans Serif"/>
              </a:rPr>
              <a:t>Бл</a:t>
            </a:r>
            <a:r>
              <a:rPr sz="2000" spc="-204" dirty="0">
                <a:latin typeface="Microsoft Sans Serif"/>
                <a:cs typeface="Microsoft Sans Serif"/>
              </a:rPr>
              <a:t>а</a:t>
            </a:r>
            <a:r>
              <a:rPr sz="2000" spc="-50" dirty="0">
                <a:latin typeface="Microsoft Sans Serif"/>
                <a:cs typeface="Microsoft Sans Serif"/>
              </a:rPr>
              <a:t>г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spc="-55" dirty="0">
                <a:latin typeface="Microsoft Sans Serif"/>
                <a:cs typeface="Microsoft Sans Serif"/>
              </a:rPr>
              <a:t>т</a:t>
            </a:r>
            <a:r>
              <a:rPr sz="2000" spc="-80" dirty="0">
                <a:latin typeface="Microsoft Sans Serif"/>
                <a:cs typeface="Microsoft Sans Serif"/>
              </a:rPr>
              <a:t>в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spc="-10" dirty="0">
                <a:latin typeface="Microsoft Sans Serif"/>
                <a:cs typeface="Microsoft Sans Serif"/>
              </a:rPr>
              <a:t>р</a:t>
            </a:r>
            <a:r>
              <a:rPr sz="2000" spc="-25" dirty="0">
                <a:latin typeface="Microsoft Sans Serif"/>
                <a:cs typeface="Microsoft Sans Serif"/>
              </a:rPr>
              <a:t>и</a:t>
            </a:r>
            <a:r>
              <a:rPr sz="2000" spc="-10" dirty="0">
                <a:latin typeface="Microsoft Sans Serif"/>
                <a:cs typeface="Microsoft Sans Serif"/>
              </a:rPr>
              <a:t>т</a:t>
            </a:r>
            <a:r>
              <a:rPr sz="2000" spc="-85" dirty="0">
                <a:latin typeface="Microsoft Sans Serif"/>
                <a:cs typeface="Microsoft Sans Serif"/>
              </a:rPr>
              <a:t>е</a:t>
            </a:r>
            <a:r>
              <a:rPr sz="2000" spc="-110" dirty="0">
                <a:latin typeface="Microsoft Sans Serif"/>
                <a:cs typeface="Microsoft Sans Serif"/>
              </a:rPr>
              <a:t>л</a:t>
            </a:r>
            <a:r>
              <a:rPr sz="2000" spc="-114" dirty="0">
                <a:latin typeface="Microsoft Sans Serif"/>
                <a:cs typeface="Microsoft Sans Serif"/>
              </a:rPr>
              <a:t>ь</a:t>
            </a:r>
            <a:r>
              <a:rPr sz="2000" spc="-110" dirty="0">
                <a:latin typeface="Microsoft Sans Serif"/>
                <a:cs typeface="Microsoft Sans Serif"/>
              </a:rPr>
              <a:t>н</a:t>
            </a:r>
            <a:r>
              <a:rPr sz="2000" spc="-90" dirty="0">
                <a:latin typeface="Microsoft Sans Serif"/>
                <a:cs typeface="Microsoft Sans Serif"/>
              </a:rPr>
              <a:t>ы</a:t>
            </a:r>
            <a:r>
              <a:rPr sz="2000" spc="-5" dirty="0">
                <a:latin typeface="Microsoft Sans Serif"/>
                <a:cs typeface="Microsoft Sans Serif"/>
              </a:rPr>
              <a:t>е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305" dirty="0">
                <a:latin typeface="Microsoft Sans Serif"/>
                <a:cs typeface="Microsoft Sans Serif"/>
              </a:rPr>
              <a:t>ф</a:t>
            </a:r>
            <a:r>
              <a:rPr sz="2000" spc="-35" dirty="0">
                <a:latin typeface="Microsoft Sans Serif"/>
                <a:cs typeface="Microsoft Sans Serif"/>
              </a:rPr>
              <a:t>он</a:t>
            </a:r>
            <a:r>
              <a:rPr sz="2000" spc="-40" dirty="0">
                <a:latin typeface="Microsoft Sans Serif"/>
                <a:cs typeface="Microsoft Sans Serif"/>
              </a:rPr>
              <a:t>д</a:t>
            </a:r>
            <a:r>
              <a:rPr sz="2000" spc="-5" dirty="0">
                <a:latin typeface="Microsoft Sans Serif"/>
                <a:cs typeface="Microsoft Sans Serif"/>
              </a:rPr>
              <a:t>ы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spc="-50" dirty="0">
                <a:latin typeface="Microsoft Sans Serif"/>
                <a:cs typeface="Microsoft Sans Serif"/>
              </a:rPr>
              <a:t>Профсоюзы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Школы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spc="-80" dirty="0">
                <a:latin typeface="Microsoft Sans Serif"/>
                <a:cs typeface="Microsoft Sans Serif"/>
              </a:rPr>
              <a:t>Вузы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spc="-70" dirty="0">
                <a:latin typeface="Microsoft Sans Serif"/>
                <a:cs typeface="Microsoft Sans Serif"/>
              </a:rPr>
              <a:t>Д</a:t>
            </a:r>
            <a:r>
              <a:rPr sz="2000" spc="-85" dirty="0">
                <a:latin typeface="Microsoft Sans Serif"/>
                <a:cs typeface="Microsoft Sans Serif"/>
              </a:rPr>
              <a:t>е</a:t>
            </a:r>
            <a:r>
              <a:rPr sz="2000" spc="-55" dirty="0">
                <a:latin typeface="Microsoft Sans Serif"/>
                <a:cs typeface="Microsoft Sans Serif"/>
              </a:rPr>
              <a:t>т</a:t>
            </a:r>
            <a:r>
              <a:rPr sz="2000" spc="-20" dirty="0">
                <a:latin typeface="Microsoft Sans Serif"/>
                <a:cs typeface="Microsoft Sans Serif"/>
              </a:rPr>
              <a:t>ск</a:t>
            </a:r>
            <a:r>
              <a:rPr sz="2000" spc="-40" dirty="0">
                <a:latin typeface="Microsoft Sans Serif"/>
                <a:cs typeface="Microsoft Sans Serif"/>
              </a:rPr>
              <a:t>и</a:t>
            </a:r>
            <a:r>
              <a:rPr sz="2000" spc="-5" dirty="0">
                <a:latin typeface="Microsoft Sans Serif"/>
                <a:cs typeface="Microsoft Sans Serif"/>
              </a:rPr>
              <a:t>е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</a:t>
            </a:r>
            <a:r>
              <a:rPr sz="2000" spc="-204" dirty="0">
                <a:latin typeface="Microsoft Sans Serif"/>
                <a:cs typeface="Microsoft Sans Serif"/>
              </a:rPr>
              <a:t>а</a:t>
            </a:r>
            <a:r>
              <a:rPr sz="2000" spc="-114" dirty="0">
                <a:latin typeface="Microsoft Sans Serif"/>
                <a:cs typeface="Microsoft Sans Serif"/>
              </a:rPr>
              <a:t>д</a:t>
            </a:r>
            <a:r>
              <a:rPr sz="2000" spc="-10" dirty="0">
                <a:latin typeface="Microsoft Sans Serif"/>
                <a:cs typeface="Microsoft Sans Serif"/>
              </a:rPr>
              <a:t>ы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05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spc="-85" dirty="0">
                <a:latin typeface="Microsoft Sans Serif"/>
                <a:cs typeface="Microsoft Sans Serif"/>
              </a:rPr>
              <a:t>Со</a:t>
            </a:r>
            <a:r>
              <a:rPr sz="2000" spc="-55" dirty="0">
                <a:latin typeface="Microsoft Sans Serif"/>
                <a:cs typeface="Microsoft Sans Serif"/>
              </a:rPr>
              <a:t>т</a:t>
            </a:r>
            <a:r>
              <a:rPr sz="2000" spc="-10" dirty="0">
                <a:latin typeface="Microsoft Sans Serif"/>
                <a:cs typeface="Microsoft Sans Serif"/>
              </a:rPr>
              <a:t>р</a:t>
            </a:r>
            <a:r>
              <a:rPr sz="2000" spc="-20" dirty="0">
                <a:latin typeface="Microsoft Sans Serif"/>
                <a:cs typeface="Microsoft Sans Serif"/>
              </a:rPr>
              <a:t>у</a:t>
            </a:r>
            <a:r>
              <a:rPr sz="2000" spc="-65" dirty="0">
                <a:latin typeface="Microsoft Sans Serif"/>
                <a:cs typeface="Microsoft Sans Serif"/>
              </a:rPr>
              <a:t>д</a:t>
            </a:r>
            <a:r>
              <a:rPr sz="2000" spc="-60" dirty="0">
                <a:latin typeface="Microsoft Sans Serif"/>
                <a:cs typeface="Microsoft Sans Serif"/>
              </a:rPr>
              <a:t>н</a:t>
            </a:r>
            <a:r>
              <a:rPr sz="2000" spc="-15" dirty="0">
                <a:latin typeface="Microsoft Sans Serif"/>
                <a:cs typeface="Microsoft Sans Serif"/>
              </a:rPr>
              <a:t>и</a:t>
            </a:r>
            <a:r>
              <a:rPr sz="2000" spc="-110" dirty="0">
                <a:latin typeface="Microsoft Sans Serif"/>
                <a:cs typeface="Microsoft Sans Serif"/>
              </a:rPr>
              <a:t>ч</a:t>
            </a:r>
            <a:r>
              <a:rPr sz="2000" spc="-60" dirty="0">
                <a:latin typeface="Microsoft Sans Serif"/>
                <a:cs typeface="Microsoft Sans Serif"/>
              </a:rPr>
              <a:t>е</a:t>
            </a:r>
            <a:r>
              <a:rPr sz="2000" spc="-45" dirty="0">
                <a:latin typeface="Microsoft Sans Serif"/>
                <a:cs typeface="Microsoft Sans Serif"/>
              </a:rPr>
              <a:t>с</a:t>
            </a:r>
            <a:r>
              <a:rPr sz="2000" spc="-55" dirty="0">
                <a:latin typeface="Microsoft Sans Serif"/>
                <a:cs typeface="Microsoft Sans Serif"/>
              </a:rPr>
              <a:t>т</a:t>
            </a:r>
            <a:r>
              <a:rPr sz="2000" spc="-80" dirty="0">
                <a:latin typeface="Microsoft Sans Serif"/>
                <a:cs typeface="Microsoft Sans Serif"/>
              </a:rPr>
              <a:t>в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14" dirty="0">
                <a:latin typeface="Microsoft Sans Serif"/>
                <a:cs typeface="Microsoft Sans Serif"/>
              </a:rPr>
              <a:t>ми</a:t>
            </a:r>
            <a:r>
              <a:rPr sz="2000" spc="-10" dirty="0">
                <a:latin typeface="Microsoft Sans Serif"/>
                <a:cs typeface="Microsoft Sans Serif"/>
              </a:rPr>
              <a:t>ро</a:t>
            </a:r>
            <a:r>
              <a:rPr sz="2000" spc="-80" dirty="0">
                <a:latin typeface="Microsoft Sans Serif"/>
                <a:cs typeface="Microsoft Sans Serif"/>
              </a:rPr>
              <a:t>в</a:t>
            </a:r>
            <a:r>
              <a:rPr sz="2000" spc="-140" dirty="0">
                <a:latin typeface="Microsoft Sans Serif"/>
                <a:cs typeface="Microsoft Sans Serif"/>
              </a:rPr>
              <a:t>ы</a:t>
            </a:r>
            <a:r>
              <a:rPr sz="2000" spc="-114" dirty="0">
                <a:latin typeface="Microsoft Sans Serif"/>
                <a:cs typeface="Microsoft Sans Serif"/>
              </a:rPr>
              <a:t>м</a:t>
            </a:r>
            <a:r>
              <a:rPr sz="2000" spc="-5" dirty="0">
                <a:latin typeface="Microsoft Sans Serif"/>
                <a:cs typeface="Microsoft Sans Serif"/>
              </a:rPr>
              <a:t>и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су</a:t>
            </a:r>
            <a:r>
              <a:rPr sz="2000" spc="-160" dirty="0">
                <a:latin typeface="Microsoft Sans Serif"/>
                <a:cs typeface="Microsoft Sans Serif"/>
              </a:rPr>
              <a:t>д</a:t>
            </a:r>
            <a:r>
              <a:rPr sz="2000" spc="-135" dirty="0">
                <a:latin typeface="Microsoft Sans Serif"/>
                <a:cs typeface="Microsoft Sans Serif"/>
              </a:rPr>
              <a:t>ь</a:t>
            </a:r>
            <a:r>
              <a:rPr sz="2000" spc="-125" dirty="0">
                <a:latin typeface="Microsoft Sans Serif"/>
                <a:cs typeface="Microsoft Sans Serif"/>
              </a:rPr>
              <a:t>я</a:t>
            </a:r>
            <a:r>
              <a:rPr sz="2000" spc="-110" dirty="0">
                <a:latin typeface="Microsoft Sans Serif"/>
                <a:cs typeface="Microsoft Sans Serif"/>
              </a:rPr>
              <a:t>ми</a:t>
            </a:r>
            <a:endParaRPr sz="20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84D209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spc="25" dirty="0">
                <a:latin typeface="Microsoft Sans Serif"/>
                <a:cs typeface="Microsoft Sans Serif"/>
              </a:rPr>
              <a:t>НЛМК</a:t>
            </a:r>
            <a:r>
              <a:rPr sz="2000" spc="-55" dirty="0">
                <a:latin typeface="Microsoft Sans Serif"/>
                <a:cs typeface="Microsoft Sans Serif"/>
              </a:rPr>
              <a:t> (Новолипчанка)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42" y="2057400"/>
            <a:ext cx="2273087" cy="2971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7410" marR="5080">
              <a:lnSpc>
                <a:spcPct val="100000"/>
              </a:lnSpc>
              <a:spcBef>
                <a:spcPts val="95"/>
              </a:spcBef>
            </a:pPr>
            <a:r>
              <a:rPr spc="-170" dirty="0"/>
              <a:t>Социальные </a:t>
            </a:r>
            <a:r>
              <a:rPr spc="-165" dirty="0"/>
              <a:t> </a:t>
            </a:r>
            <a:r>
              <a:rPr spc="-85" dirty="0"/>
              <a:t>проекты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64412" y="2151212"/>
            <a:ext cx="9663175" cy="4467249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4034154" indent="-457200">
              <a:lnSpc>
                <a:spcPct val="100000"/>
              </a:lnSpc>
              <a:spcBef>
                <a:spcPts val="815"/>
              </a:spcBef>
              <a:buClr>
                <a:srgbClr val="84D209"/>
              </a:buClr>
              <a:buFont typeface="Arial MT"/>
              <a:buChar char="•"/>
              <a:tabLst>
                <a:tab pos="4034154" algn="l"/>
                <a:tab pos="4034790" algn="l"/>
              </a:tabLst>
            </a:pPr>
            <a:r>
              <a:rPr spc="-120" dirty="0"/>
              <a:t>2019</a:t>
            </a:r>
            <a:r>
              <a:rPr spc="-55" dirty="0"/>
              <a:t> </a:t>
            </a:r>
            <a:r>
              <a:rPr spc="-75" dirty="0"/>
              <a:t>Грантополучатель</a:t>
            </a:r>
            <a:r>
              <a:rPr spc="-100" dirty="0"/>
              <a:t> </a:t>
            </a:r>
            <a:r>
              <a:rPr spc="-75" dirty="0"/>
              <a:t>Федерального</a:t>
            </a:r>
            <a:r>
              <a:rPr dirty="0"/>
              <a:t> </a:t>
            </a:r>
            <a:r>
              <a:rPr spc="-80" dirty="0"/>
              <a:t>агентства</a:t>
            </a:r>
            <a:r>
              <a:rPr spc="-100" dirty="0"/>
              <a:t> </a:t>
            </a:r>
            <a:r>
              <a:rPr dirty="0"/>
              <a:t> </a:t>
            </a:r>
          </a:p>
          <a:p>
            <a:pPr marL="4034154">
              <a:lnSpc>
                <a:spcPct val="100000"/>
              </a:lnSpc>
              <a:spcBef>
                <a:spcPts val="720"/>
              </a:spcBef>
            </a:pPr>
            <a:r>
              <a:rPr spc="-35" dirty="0"/>
              <a:t>п</a:t>
            </a:r>
            <a:r>
              <a:rPr spc="-5" dirty="0"/>
              <a:t>о</a:t>
            </a:r>
            <a:r>
              <a:rPr spc="-55" dirty="0"/>
              <a:t> </a:t>
            </a:r>
            <a:r>
              <a:rPr spc="-114" dirty="0"/>
              <a:t>д</a:t>
            </a:r>
            <a:r>
              <a:rPr spc="-85" dirty="0"/>
              <a:t>е</a:t>
            </a:r>
            <a:r>
              <a:rPr spc="-114" dirty="0"/>
              <a:t>л</a:t>
            </a:r>
            <a:r>
              <a:rPr spc="-204" dirty="0"/>
              <a:t>а</a:t>
            </a:r>
            <a:r>
              <a:rPr spc="-5" dirty="0"/>
              <a:t>м</a:t>
            </a:r>
            <a:r>
              <a:rPr spc="-204" dirty="0"/>
              <a:t> м</a:t>
            </a:r>
            <a:r>
              <a:rPr spc="-15" dirty="0"/>
              <a:t>о</a:t>
            </a:r>
            <a:r>
              <a:rPr spc="-40" dirty="0"/>
              <a:t>л</a:t>
            </a:r>
            <a:r>
              <a:rPr spc="-60" dirty="0"/>
              <a:t>о</a:t>
            </a:r>
            <a:r>
              <a:rPr spc="-114" dirty="0"/>
              <a:t>д</a:t>
            </a:r>
            <a:r>
              <a:rPr spc="-85" dirty="0"/>
              <a:t>ё</a:t>
            </a:r>
            <a:r>
              <a:rPr spc="-25" dirty="0"/>
              <a:t>ж</a:t>
            </a:r>
            <a:r>
              <a:rPr spc="-5" dirty="0"/>
              <a:t>и</a:t>
            </a:r>
            <a:r>
              <a:rPr spc="-65" dirty="0"/>
              <a:t> </a:t>
            </a:r>
            <a:r>
              <a:rPr spc="-5" dirty="0"/>
              <a:t>в</a:t>
            </a:r>
            <a:r>
              <a:rPr spc="-150" dirty="0"/>
              <a:t> </a:t>
            </a:r>
            <a:r>
              <a:rPr spc="-15" dirty="0"/>
              <a:t>р</a:t>
            </a:r>
            <a:r>
              <a:rPr spc="-204" dirty="0"/>
              <a:t>ам</a:t>
            </a:r>
            <a:r>
              <a:rPr spc="-95" dirty="0"/>
              <a:t>к</a:t>
            </a:r>
            <a:r>
              <a:rPr spc="-135" dirty="0"/>
              <a:t>а</a:t>
            </a:r>
            <a:r>
              <a:rPr spc="-5" dirty="0"/>
              <a:t>х</a:t>
            </a:r>
            <a:r>
              <a:rPr spc="5" dirty="0"/>
              <a:t> </a:t>
            </a:r>
            <a:r>
              <a:rPr spc="-60" dirty="0"/>
              <a:t>ре</a:t>
            </a:r>
            <a:r>
              <a:rPr spc="-204" dirty="0"/>
              <a:t>а</a:t>
            </a:r>
            <a:r>
              <a:rPr spc="-40" dirty="0"/>
              <a:t>л</a:t>
            </a:r>
            <a:r>
              <a:rPr spc="-65" dirty="0"/>
              <a:t>и</a:t>
            </a:r>
            <a:r>
              <a:rPr spc="-114" dirty="0"/>
              <a:t>з</a:t>
            </a:r>
            <a:r>
              <a:rPr spc="-155" dirty="0"/>
              <a:t>а</a:t>
            </a:r>
            <a:r>
              <a:rPr spc="-25" dirty="0"/>
              <a:t>ц</a:t>
            </a:r>
            <a:r>
              <a:rPr spc="-20" dirty="0"/>
              <a:t>ии</a:t>
            </a:r>
            <a:r>
              <a:rPr spc="35" dirty="0"/>
              <a:t> </a:t>
            </a:r>
            <a:r>
              <a:rPr spc="-5" dirty="0"/>
              <a:t> </a:t>
            </a:r>
          </a:p>
          <a:p>
            <a:pPr marL="4034154" marR="5080">
              <a:lnSpc>
                <a:spcPct val="130100"/>
              </a:lnSpc>
            </a:pPr>
            <a:r>
              <a:rPr spc="60" dirty="0"/>
              <a:t>Н</a:t>
            </a:r>
            <a:r>
              <a:rPr spc="-200" dirty="0"/>
              <a:t>а</a:t>
            </a:r>
            <a:r>
              <a:rPr dirty="0"/>
              <a:t>ц</a:t>
            </a:r>
            <a:r>
              <a:rPr spc="-15" dirty="0"/>
              <a:t>и</a:t>
            </a:r>
            <a:r>
              <a:rPr spc="-10" dirty="0"/>
              <a:t>он</a:t>
            </a:r>
            <a:r>
              <a:rPr spc="-204" dirty="0"/>
              <a:t>а</a:t>
            </a:r>
            <a:r>
              <a:rPr spc="-90" dirty="0"/>
              <a:t>ль</a:t>
            </a:r>
            <a:r>
              <a:rPr spc="-85" dirty="0"/>
              <a:t>н</a:t>
            </a:r>
            <a:r>
              <a:rPr spc="-10" dirty="0"/>
              <a:t>о</a:t>
            </a:r>
            <a:r>
              <a:rPr spc="-45" dirty="0"/>
              <a:t>г</a:t>
            </a:r>
            <a:r>
              <a:rPr spc="-5" dirty="0"/>
              <a:t>о</a:t>
            </a:r>
            <a:r>
              <a:rPr spc="15" dirty="0"/>
              <a:t> </a:t>
            </a:r>
            <a:r>
              <a:rPr spc="-35" dirty="0"/>
              <a:t>прое</a:t>
            </a:r>
            <a:r>
              <a:rPr spc="-20" dirty="0"/>
              <a:t>к</a:t>
            </a:r>
            <a:r>
              <a:rPr spc="-30" dirty="0"/>
              <a:t>т</a:t>
            </a:r>
            <a:r>
              <a:rPr spc="-5" dirty="0"/>
              <a:t>а</a:t>
            </a:r>
            <a:r>
              <a:rPr spc="-225" dirty="0"/>
              <a:t> </a:t>
            </a:r>
            <a:r>
              <a:rPr spc="-60" dirty="0"/>
              <a:t>«</a:t>
            </a:r>
            <a:r>
              <a:rPr spc="-70" dirty="0"/>
              <a:t>Д</a:t>
            </a:r>
            <a:r>
              <a:rPr spc="-85" dirty="0"/>
              <a:t>е</a:t>
            </a:r>
            <a:r>
              <a:rPr spc="-210" dirty="0"/>
              <a:t>м</a:t>
            </a:r>
            <a:r>
              <a:rPr spc="-35" dirty="0"/>
              <a:t>о</a:t>
            </a:r>
            <a:r>
              <a:rPr spc="-25" dirty="0"/>
              <a:t>г</a:t>
            </a:r>
            <a:r>
              <a:rPr spc="-10" dirty="0"/>
              <a:t>р</a:t>
            </a:r>
            <a:r>
              <a:rPr spc="-204" dirty="0"/>
              <a:t>а</a:t>
            </a:r>
            <a:r>
              <a:rPr spc="-305" dirty="0"/>
              <a:t>ф</a:t>
            </a:r>
            <a:r>
              <a:rPr spc="-15" dirty="0"/>
              <a:t>и</a:t>
            </a:r>
            <a:r>
              <a:rPr spc="-125" dirty="0"/>
              <a:t>я</a:t>
            </a:r>
            <a:r>
              <a:rPr spc="-60" dirty="0"/>
              <a:t>»</a:t>
            </a:r>
            <a:r>
              <a:rPr spc="-5" dirty="0"/>
              <a:t>.</a:t>
            </a:r>
            <a:r>
              <a:rPr spc="-150" dirty="0"/>
              <a:t> </a:t>
            </a:r>
            <a:endParaRPr spc="-5" dirty="0"/>
          </a:p>
          <a:p>
            <a:pPr marL="4034154" indent="-457200">
              <a:lnSpc>
                <a:spcPct val="100000"/>
              </a:lnSpc>
              <a:spcBef>
                <a:spcPts val="1035"/>
              </a:spcBef>
              <a:buClr>
                <a:srgbClr val="84D209"/>
              </a:buClr>
              <a:buFont typeface="Arial MT"/>
              <a:buChar char="•"/>
              <a:tabLst>
                <a:tab pos="4034154" algn="l"/>
                <a:tab pos="4034790" algn="l"/>
              </a:tabLst>
            </a:pPr>
            <a:r>
              <a:rPr spc="-85" dirty="0"/>
              <a:t>2</a:t>
            </a:r>
            <a:r>
              <a:rPr spc="-10" dirty="0"/>
              <a:t>0</a:t>
            </a:r>
            <a:r>
              <a:rPr spc="-80" dirty="0"/>
              <a:t>2</a:t>
            </a:r>
            <a:r>
              <a:rPr spc="-5" dirty="0"/>
              <a:t>0</a:t>
            </a:r>
            <a:r>
              <a:rPr spc="-35" dirty="0"/>
              <a:t> </a:t>
            </a:r>
            <a:r>
              <a:rPr spc="-50" dirty="0"/>
              <a:t>Ф</a:t>
            </a:r>
            <a:r>
              <a:rPr spc="-15" dirty="0"/>
              <a:t>и</a:t>
            </a:r>
            <a:r>
              <a:rPr spc="-10" dirty="0"/>
              <a:t>н</a:t>
            </a:r>
            <a:r>
              <a:rPr spc="-204" dirty="0"/>
              <a:t>а</a:t>
            </a:r>
            <a:r>
              <a:rPr spc="-40" dirty="0"/>
              <a:t>л</a:t>
            </a:r>
            <a:r>
              <a:rPr spc="-65" dirty="0"/>
              <a:t>и</a:t>
            </a:r>
            <a:r>
              <a:rPr spc="-15" dirty="0"/>
              <a:t>с</a:t>
            </a:r>
            <a:r>
              <a:rPr spc="-5" dirty="0"/>
              <a:t>т</a:t>
            </a:r>
            <a:r>
              <a:rPr spc="-80" dirty="0"/>
              <a:t> </a:t>
            </a:r>
            <a:r>
              <a:rPr spc="-10" dirty="0"/>
              <a:t>р</a:t>
            </a:r>
            <a:r>
              <a:rPr spc="-85" dirty="0"/>
              <a:t>е</a:t>
            </a:r>
            <a:r>
              <a:rPr spc="-50" dirty="0"/>
              <a:t>г</a:t>
            </a:r>
            <a:r>
              <a:rPr spc="-15" dirty="0"/>
              <a:t>и</a:t>
            </a:r>
            <a:r>
              <a:rPr spc="-10" dirty="0"/>
              <a:t>он</a:t>
            </a:r>
            <a:r>
              <a:rPr spc="-204" dirty="0"/>
              <a:t>а</a:t>
            </a:r>
            <a:r>
              <a:rPr spc="-85" dirty="0"/>
              <a:t>льн</a:t>
            </a:r>
            <a:r>
              <a:rPr spc="-10" dirty="0"/>
              <a:t>о</a:t>
            </a:r>
            <a:r>
              <a:rPr spc="-50" dirty="0"/>
              <a:t>г</a:t>
            </a:r>
            <a:r>
              <a:rPr spc="-5" dirty="0"/>
              <a:t>о</a:t>
            </a:r>
            <a:r>
              <a:rPr spc="-10" dirty="0"/>
              <a:t> </a:t>
            </a:r>
            <a:r>
              <a:rPr spc="-20" dirty="0"/>
              <a:t>э</a:t>
            </a:r>
            <a:r>
              <a:rPr spc="-30" dirty="0"/>
              <a:t>т</a:t>
            </a:r>
            <a:r>
              <a:rPr spc="-204" dirty="0"/>
              <a:t>а</a:t>
            </a:r>
            <a:r>
              <a:rPr spc="-35" dirty="0"/>
              <a:t>п</a:t>
            </a:r>
            <a:r>
              <a:rPr spc="-5" dirty="0"/>
              <a:t>а</a:t>
            </a:r>
            <a:r>
              <a:rPr spc="-270" dirty="0"/>
              <a:t> </a:t>
            </a:r>
            <a:r>
              <a:rPr spc="5" dirty="0"/>
              <a:t>к</a:t>
            </a:r>
            <a:r>
              <a:rPr spc="-10" dirty="0"/>
              <a:t>о</a:t>
            </a:r>
            <a:r>
              <a:rPr spc="-15" dirty="0"/>
              <a:t>н</a:t>
            </a:r>
            <a:r>
              <a:rPr spc="-20" dirty="0"/>
              <a:t>ку</a:t>
            </a:r>
            <a:r>
              <a:rPr spc="-35" dirty="0"/>
              <a:t>р</a:t>
            </a:r>
            <a:r>
              <a:rPr spc="-20" dirty="0"/>
              <a:t>с</a:t>
            </a:r>
            <a:r>
              <a:rPr spc="-5" dirty="0"/>
              <a:t>а</a:t>
            </a:r>
          </a:p>
          <a:p>
            <a:pPr marL="4034154">
              <a:lnSpc>
                <a:spcPct val="100000"/>
              </a:lnSpc>
              <a:spcBef>
                <a:spcPts val="700"/>
              </a:spcBef>
            </a:pPr>
            <a:r>
              <a:rPr spc="-60" dirty="0"/>
              <a:t>«</a:t>
            </a:r>
            <a:r>
              <a:rPr spc="-45" dirty="0"/>
              <a:t>Лу</a:t>
            </a:r>
            <a:r>
              <a:rPr spc="-60" dirty="0"/>
              <a:t>ч</a:t>
            </a:r>
            <a:r>
              <a:rPr spc="-50" dirty="0"/>
              <a:t>ш</a:t>
            </a:r>
            <a:r>
              <a:rPr spc="-65" dirty="0"/>
              <a:t>и</a:t>
            </a:r>
            <a:r>
              <a:rPr spc="-5" dirty="0"/>
              <a:t>й</a:t>
            </a:r>
            <a:r>
              <a:rPr spc="-110" dirty="0"/>
              <a:t> </a:t>
            </a:r>
            <a:r>
              <a:rPr spc="-65" dirty="0"/>
              <a:t>с</a:t>
            </a:r>
            <a:r>
              <a:rPr spc="-85" dirty="0"/>
              <a:t>о</a:t>
            </a:r>
            <a:r>
              <a:rPr spc="-70" dirty="0"/>
              <a:t>ц</a:t>
            </a:r>
            <a:r>
              <a:rPr spc="-90" dirty="0"/>
              <a:t>и</a:t>
            </a:r>
            <a:r>
              <a:rPr spc="-85" dirty="0"/>
              <a:t>а</a:t>
            </a:r>
            <a:r>
              <a:rPr spc="-90" dirty="0"/>
              <a:t>ль</a:t>
            </a:r>
            <a:r>
              <a:rPr spc="-85" dirty="0"/>
              <a:t>н</a:t>
            </a:r>
            <a:r>
              <a:rPr spc="-50" dirty="0"/>
              <a:t>ы</a:t>
            </a:r>
            <a:r>
              <a:rPr spc="-90" dirty="0"/>
              <a:t>й</a:t>
            </a:r>
            <a:r>
              <a:rPr spc="45" dirty="0"/>
              <a:t> </a:t>
            </a:r>
            <a:r>
              <a:rPr spc="-35" dirty="0"/>
              <a:t>прое</a:t>
            </a:r>
            <a:r>
              <a:rPr spc="-20" dirty="0"/>
              <a:t>к</a:t>
            </a:r>
            <a:r>
              <a:rPr spc="-5" dirty="0"/>
              <a:t>т</a:t>
            </a:r>
            <a:r>
              <a:rPr spc="-75" dirty="0"/>
              <a:t> г</a:t>
            </a:r>
            <a:r>
              <a:rPr spc="-85" dirty="0"/>
              <a:t>о</a:t>
            </a:r>
            <a:r>
              <a:rPr spc="-90" dirty="0"/>
              <a:t>д</a:t>
            </a:r>
            <a:r>
              <a:rPr spc="-5" dirty="0"/>
              <a:t>а</a:t>
            </a:r>
            <a:r>
              <a:rPr spc="-150" dirty="0"/>
              <a:t> </a:t>
            </a:r>
            <a:r>
              <a:rPr spc="-35" dirty="0"/>
              <a:t>2020»</a:t>
            </a:r>
          </a:p>
          <a:p>
            <a:pPr marL="4034154">
              <a:lnSpc>
                <a:spcPct val="100000"/>
              </a:lnSpc>
              <a:spcBef>
                <a:spcPts val="695"/>
              </a:spcBef>
            </a:pPr>
            <a:r>
              <a:rPr spc="-5" dirty="0"/>
              <a:t>в</a:t>
            </a:r>
            <a:r>
              <a:rPr spc="-140" dirty="0"/>
              <a:t> </a:t>
            </a:r>
            <a:r>
              <a:rPr spc="-55" dirty="0"/>
              <a:t>номинации</a:t>
            </a:r>
            <a:r>
              <a:rPr spc="-50" dirty="0"/>
              <a:t> </a:t>
            </a:r>
            <a:r>
              <a:rPr spc="-55" dirty="0"/>
              <a:t>«Просветительская</a:t>
            </a:r>
            <a:r>
              <a:rPr spc="-180" dirty="0"/>
              <a:t> </a:t>
            </a:r>
            <a:r>
              <a:rPr spc="-80" dirty="0" err="1"/>
              <a:t>деятельность</a:t>
            </a:r>
            <a:r>
              <a:rPr spc="-80" dirty="0"/>
              <a:t>»</a:t>
            </a:r>
            <a:endParaRPr lang="ru-RU" spc="-80" dirty="0"/>
          </a:p>
          <a:p>
            <a:pPr marL="4034154" indent="-457200">
              <a:lnSpc>
                <a:spcPct val="100000"/>
              </a:lnSpc>
              <a:spcBef>
                <a:spcPts val="1035"/>
              </a:spcBef>
              <a:buClr>
                <a:srgbClr val="84D209"/>
              </a:buClr>
              <a:buFont typeface="Arial MT"/>
              <a:buChar char="•"/>
              <a:tabLst>
                <a:tab pos="4034154" algn="l"/>
                <a:tab pos="4034790" algn="l"/>
              </a:tabLst>
            </a:pPr>
            <a:r>
              <a:rPr lang="ru-RU" spc="-85" dirty="0"/>
              <a:t>2</a:t>
            </a:r>
            <a:r>
              <a:rPr lang="ru-RU" spc="-10" dirty="0"/>
              <a:t>0</a:t>
            </a:r>
            <a:r>
              <a:rPr lang="ru-RU" spc="-80" dirty="0"/>
              <a:t>2</a:t>
            </a:r>
            <a:r>
              <a:rPr lang="ru-RU" spc="-5" dirty="0"/>
              <a:t>1</a:t>
            </a:r>
            <a:r>
              <a:rPr lang="ru-RU" spc="-35" dirty="0"/>
              <a:t> </a:t>
            </a:r>
            <a:r>
              <a:rPr lang="ru-RU" spc="-50" dirty="0"/>
              <a:t>Ф</a:t>
            </a:r>
            <a:r>
              <a:rPr lang="ru-RU" spc="-15" dirty="0"/>
              <a:t>и</a:t>
            </a:r>
            <a:r>
              <a:rPr lang="ru-RU" spc="-10" dirty="0"/>
              <a:t>н</a:t>
            </a:r>
            <a:r>
              <a:rPr lang="ru-RU" spc="-204" dirty="0"/>
              <a:t>а</a:t>
            </a:r>
            <a:r>
              <a:rPr lang="ru-RU" spc="-40" dirty="0"/>
              <a:t>л</a:t>
            </a:r>
            <a:r>
              <a:rPr lang="ru-RU" spc="-65" dirty="0"/>
              <a:t>и</a:t>
            </a:r>
            <a:r>
              <a:rPr lang="ru-RU" spc="-15" dirty="0"/>
              <a:t>с</a:t>
            </a:r>
            <a:r>
              <a:rPr lang="ru-RU" spc="-5" dirty="0"/>
              <a:t>т</a:t>
            </a:r>
            <a:r>
              <a:rPr lang="ru-RU" spc="-80" dirty="0"/>
              <a:t> </a:t>
            </a:r>
            <a:r>
              <a:rPr lang="ru-RU" spc="-10" dirty="0"/>
              <a:t>р</a:t>
            </a:r>
            <a:r>
              <a:rPr lang="ru-RU" spc="-85" dirty="0"/>
              <a:t>е</a:t>
            </a:r>
            <a:r>
              <a:rPr lang="ru-RU" spc="-50" dirty="0"/>
              <a:t>г</a:t>
            </a:r>
            <a:r>
              <a:rPr lang="ru-RU" spc="-15" dirty="0"/>
              <a:t>и</a:t>
            </a:r>
            <a:r>
              <a:rPr lang="ru-RU" spc="-10" dirty="0"/>
              <a:t>он</a:t>
            </a:r>
            <a:r>
              <a:rPr lang="ru-RU" spc="-204" dirty="0"/>
              <a:t>а</a:t>
            </a:r>
            <a:r>
              <a:rPr lang="ru-RU" spc="-85" dirty="0"/>
              <a:t>льн</a:t>
            </a:r>
            <a:r>
              <a:rPr lang="ru-RU" spc="-10" dirty="0"/>
              <a:t>о</a:t>
            </a:r>
            <a:r>
              <a:rPr lang="ru-RU" spc="-50" dirty="0"/>
              <a:t>г</a:t>
            </a:r>
            <a:r>
              <a:rPr lang="ru-RU" spc="-5" dirty="0"/>
              <a:t>о</a:t>
            </a:r>
            <a:r>
              <a:rPr lang="ru-RU" spc="-10" dirty="0"/>
              <a:t> </a:t>
            </a:r>
            <a:r>
              <a:rPr lang="ru-RU" spc="-20" dirty="0"/>
              <a:t>э</a:t>
            </a:r>
            <a:r>
              <a:rPr lang="ru-RU" spc="-30" dirty="0"/>
              <a:t>т</a:t>
            </a:r>
            <a:r>
              <a:rPr lang="ru-RU" spc="-204" dirty="0"/>
              <a:t>а</a:t>
            </a:r>
            <a:r>
              <a:rPr lang="ru-RU" spc="-35" dirty="0"/>
              <a:t>п</a:t>
            </a:r>
            <a:r>
              <a:rPr lang="ru-RU" spc="-5" dirty="0"/>
              <a:t>а</a:t>
            </a:r>
            <a:r>
              <a:rPr lang="ru-RU" spc="-270" dirty="0"/>
              <a:t> </a:t>
            </a:r>
            <a:r>
              <a:rPr lang="ru-RU" spc="5" dirty="0"/>
              <a:t>к</a:t>
            </a:r>
            <a:r>
              <a:rPr lang="ru-RU" spc="-10" dirty="0"/>
              <a:t>о</a:t>
            </a:r>
            <a:r>
              <a:rPr lang="ru-RU" spc="-15" dirty="0"/>
              <a:t>н</a:t>
            </a:r>
            <a:r>
              <a:rPr lang="ru-RU" spc="-20" dirty="0"/>
              <a:t>ку</a:t>
            </a:r>
            <a:r>
              <a:rPr lang="ru-RU" spc="-35" dirty="0"/>
              <a:t>р</a:t>
            </a:r>
            <a:r>
              <a:rPr lang="ru-RU" spc="-20" dirty="0"/>
              <a:t>с</a:t>
            </a:r>
            <a:r>
              <a:rPr lang="ru-RU" spc="-5" dirty="0"/>
              <a:t>а</a:t>
            </a:r>
          </a:p>
          <a:p>
            <a:pPr marL="4034154">
              <a:lnSpc>
                <a:spcPct val="100000"/>
              </a:lnSpc>
              <a:spcBef>
                <a:spcPts val="700"/>
              </a:spcBef>
            </a:pPr>
            <a:r>
              <a:rPr lang="ru-RU" spc="-60" dirty="0"/>
              <a:t>«</a:t>
            </a:r>
            <a:r>
              <a:rPr lang="ru-RU" spc="-45" dirty="0"/>
              <a:t>Лу</a:t>
            </a:r>
            <a:r>
              <a:rPr lang="ru-RU" spc="-60" dirty="0"/>
              <a:t>ч</a:t>
            </a:r>
            <a:r>
              <a:rPr lang="ru-RU" spc="-50" dirty="0"/>
              <a:t>ш</a:t>
            </a:r>
            <a:r>
              <a:rPr lang="ru-RU" spc="-65" dirty="0"/>
              <a:t>и</a:t>
            </a:r>
            <a:r>
              <a:rPr lang="ru-RU" spc="-5" dirty="0"/>
              <a:t>й</a:t>
            </a:r>
            <a:r>
              <a:rPr lang="ru-RU" spc="-110" dirty="0"/>
              <a:t> </a:t>
            </a:r>
            <a:r>
              <a:rPr lang="ru-RU" spc="-65" dirty="0"/>
              <a:t>с</a:t>
            </a:r>
            <a:r>
              <a:rPr lang="ru-RU" spc="-85" dirty="0"/>
              <a:t>о</a:t>
            </a:r>
            <a:r>
              <a:rPr lang="ru-RU" spc="-70" dirty="0"/>
              <a:t>ц</a:t>
            </a:r>
            <a:r>
              <a:rPr lang="ru-RU" spc="-90" dirty="0"/>
              <a:t>и</a:t>
            </a:r>
            <a:r>
              <a:rPr lang="ru-RU" spc="-85" dirty="0"/>
              <a:t>а</a:t>
            </a:r>
            <a:r>
              <a:rPr lang="ru-RU" spc="-90" dirty="0"/>
              <a:t>ль</a:t>
            </a:r>
            <a:r>
              <a:rPr lang="ru-RU" spc="-85" dirty="0"/>
              <a:t>н</a:t>
            </a:r>
            <a:r>
              <a:rPr lang="ru-RU" spc="-50" dirty="0"/>
              <a:t>ы</a:t>
            </a:r>
            <a:r>
              <a:rPr lang="ru-RU" spc="-90" dirty="0"/>
              <a:t>й</a:t>
            </a:r>
            <a:r>
              <a:rPr lang="ru-RU" spc="45" dirty="0"/>
              <a:t> </a:t>
            </a:r>
            <a:r>
              <a:rPr lang="ru-RU" spc="-35" dirty="0"/>
              <a:t>прое</a:t>
            </a:r>
            <a:r>
              <a:rPr lang="ru-RU" spc="-20" dirty="0"/>
              <a:t>к</a:t>
            </a:r>
            <a:r>
              <a:rPr lang="ru-RU" spc="-5" dirty="0"/>
              <a:t>т</a:t>
            </a:r>
            <a:r>
              <a:rPr lang="ru-RU" spc="-75" dirty="0"/>
              <a:t> г</a:t>
            </a:r>
            <a:r>
              <a:rPr lang="ru-RU" spc="-85" dirty="0"/>
              <a:t>о</a:t>
            </a:r>
            <a:r>
              <a:rPr lang="ru-RU" spc="-90" dirty="0"/>
              <a:t>д</a:t>
            </a:r>
            <a:r>
              <a:rPr lang="ru-RU" spc="-5" dirty="0"/>
              <a:t>а</a:t>
            </a:r>
            <a:r>
              <a:rPr lang="ru-RU" spc="-150" dirty="0"/>
              <a:t> </a:t>
            </a:r>
            <a:r>
              <a:rPr lang="ru-RU" spc="-35" dirty="0"/>
              <a:t>2021»</a:t>
            </a:r>
          </a:p>
          <a:p>
            <a:pPr marL="4034154">
              <a:lnSpc>
                <a:spcPct val="100000"/>
              </a:lnSpc>
              <a:spcBef>
                <a:spcPts val="695"/>
              </a:spcBef>
            </a:pPr>
            <a:r>
              <a:rPr lang="ru-RU" spc="-5" dirty="0"/>
              <a:t>в</a:t>
            </a:r>
            <a:r>
              <a:rPr lang="ru-RU" spc="-140" dirty="0"/>
              <a:t> </a:t>
            </a:r>
            <a:r>
              <a:rPr lang="ru-RU" spc="-55" dirty="0"/>
              <a:t>номинации</a:t>
            </a:r>
            <a:r>
              <a:rPr lang="ru-RU" spc="-50" dirty="0"/>
              <a:t> </a:t>
            </a:r>
            <a:r>
              <a:rPr lang="ru-RU" spc="-55" dirty="0"/>
              <a:t>«Социальное обслуживание</a:t>
            </a:r>
            <a:r>
              <a:rPr lang="ru-RU" spc="-80" dirty="0"/>
              <a:t>»</a:t>
            </a:r>
          </a:p>
          <a:p>
            <a:pPr marL="4034154">
              <a:lnSpc>
                <a:spcPct val="100000"/>
              </a:lnSpc>
              <a:spcBef>
                <a:spcPts val="695"/>
              </a:spcBef>
            </a:pPr>
            <a:endParaRPr lang="ru-RU" spc="-80" dirty="0"/>
          </a:p>
          <a:p>
            <a:pPr marL="4034154">
              <a:lnSpc>
                <a:spcPct val="100000"/>
              </a:lnSpc>
              <a:spcBef>
                <a:spcPts val="695"/>
              </a:spcBef>
            </a:pPr>
            <a:endParaRPr lang="ru-RU" spc="-8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FB5BE9-908B-CA43-AD65-C90B1E753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657600"/>
            <a:ext cx="222178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19" y="740663"/>
              <a:ext cx="112775" cy="179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993647"/>
              <a:ext cx="100584" cy="1584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60" y="1228344"/>
              <a:ext cx="91440" cy="883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63039" y="804672"/>
              <a:ext cx="186055" cy="268605"/>
            </a:xfrm>
            <a:custGeom>
              <a:avLst/>
              <a:gdLst/>
              <a:ahLst/>
              <a:cxnLst/>
              <a:rect l="l" t="t" r="r" b="b"/>
              <a:pathLst>
                <a:path w="186055" h="268605">
                  <a:moveTo>
                    <a:pt x="179832" y="0"/>
                  </a:moveTo>
                  <a:lnTo>
                    <a:pt x="177037" y="2793"/>
                  </a:lnTo>
                  <a:lnTo>
                    <a:pt x="157353" y="16890"/>
                  </a:lnTo>
                  <a:lnTo>
                    <a:pt x="134873" y="31114"/>
                  </a:lnTo>
                  <a:lnTo>
                    <a:pt x="67437" y="64897"/>
                  </a:lnTo>
                  <a:lnTo>
                    <a:pt x="28066" y="96012"/>
                  </a:lnTo>
                  <a:lnTo>
                    <a:pt x="5587" y="135508"/>
                  </a:lnTo>
                  <a:lnTo>
                    <a:pt x="0" y="155320"/>
                  </a:lnTo>
                  <a:lnTo>
                    <a:pt x="0" y="192024"/>
                  </a:lnTo>
                  <a:lnTo>
                    <a:pt x="5587" y="206120"/>
                  </a:lnTo>
                  <a:lnTo>
                    <a:pt x="8381" y="220217"/>
                  </a:lnTo>
                  <a:lnTo>
                    <a:pt x="22478" y="242824"/>
                  </a:lnTo>
                  <a:lnTo>
                    <a:pt x="25272" y="245617"/>
                  </a:lnTo>
                  <a:lnTo>
                    <a:pt x="30860" y="256920"/>
                  </a:lnTo>
                  <a:lnTo>
                    <a:pt x="39369" y="262636"/>
                  </a:lnTo>
                  <a:lnTo>
                    <a:pt x="44957" y="265429"/>
                  </a:lnTo>
                  <a:lnTo>
                    <a:pt x="53340" y="268224"/>
                  </a:lnTo>
                  <a:lnTo>
                    <a:pt x="78740" y="268224"/>
                  </a:lnTo>
                  <a:lnTo>
                    <a:pt x="89915" y="265429"/>
                  </a:lnTo>
                  <a:lnTo>
                    <a:pt x="134873" y="248412"/>
                  </a:lnTo>
                  <a:lnTo>
                    <a:pt x="171449" y="208914"/>
                  </a:lnTo>
                  <a:lnTo>
                    <a:pt x="174243" y="197612"/>
                  </a:lnTo>
                  <a:lnTo>
                    <a:pt x="182753" y="172212"/>
                  </a:lnTo>
                  <a:lnTo>
                    <a:pt x="182753" y="121412"/>
                  </a:lnTo>
                  <a:lnTo>
                    <a:pt x="179832" y="64897"/>
                  </a:lnTo>
                  <a:lnTo>
                    <a:pt x="179832" y="36702"/>
                  </a:lnTo>
                  <a:lnTo>
                    <a:pt x="185547" y="8508"/>
                  </a:lnTo>
                  <a:lnTo>
                    <a:pt x="185547" y="2793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9952" y="1213103"/>
              <a:ext cx="64008" cy="640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48383" y="135026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59">
                  <a:moveTo>
                    <a:pt x="30353" y="0"/>
                  </a:moveTo>
                  <a:lnTo>
                    <a:pt x="19303" y="2794"/>
                  </a:lnTo>
                  <a:lnTo>
                    <a:pt x="8254" y="8255"/>
                  </a:lnTo>
                  <a:lnTo>
                    <a:pt x="2793" y="19176"/>
                  </a:lnTo>
                  <a:lnTo>
                    <a:pt x="0" y="30225"/>
                  </a:lnTo>
                  <a:lnTo>
                    <a:pt x="2793" y="41275"/>
                  </a:lnTo>
                  <a:lnTo>
                    <a:pt x="8254" y="52197"/>
                  </a:lnTo>
                  <a:lnTo>
                    <a:pt x="19303" y="57658"/>
                  </a:lnTo>
                  <a:lnTo>
                    <a:pt x="30353" y="60451"/>
                  </a:lnTo>
                  <a:lnTo>
                    <a:pt x="41275" y="57658"/>
                  </a:lnTo>
                  <a:lnTo>
                    <a:pt x="52324" y="52197"/>
                  </a:lnTo>
                  <a:lnTo>
                    <a:pt x="57912" y="41275"/>
                  </a:lnTo>
                  <a:lnTo>
                    <a:pt x="60578" y="30225"/>
                  </a:lnTo>
                  <a:lnTo>
                    <a:pt x="57912" y="19176"/>
                  </a:lnTo>
                  <a:lnTo>
                    <a:pt x="52324" y="8255"/>
                  </a:lnTo>
                  <a:lnTo>
                    <a:pt x="41275" y="2794"/>
                  </a:lnTo>
                  <a:lnTo>
                    <a:pt x="30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6800" y="844296"/>
              <a:ext cx="161544" cy="228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1352" y="1057655"/>
              <a:ext cx="112775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1109472"/>
              <a:ext cx="231648" cy="1645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31264" y="1344167"/>
              <a:ext cx="210312" cy="13106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90600" y="1152143"/>
              <a:ext cx="692150" cy="743585"/>
            </a:xfrm>
            <a:custGeom>
              <a:avLst/>
              <a:gdLst/>
              <a:ahLst/>
              <a:cxnLst/>
              <a:rect l="l" t="t" r="r" b="b"/>
              <a:pathLst>
                <a:path w="692150" h="743585">
                  <a:moveTo>
                    <a:pt x="328930" y="175895"/>
                  </a:moveTo>
                  <a:lnTo>
                    <a:pt x="312039" y="119126"/>
                  </a:lnTo>
                  <a:lnTo>
                    <a:pt x="292354" y="85090"/>
                  </a:lnTo>
                  <a:lnTo>
                    <a:pt x="275526" y="68072"/>
                  </a:lnTo>
                  <a:lnTo>
                    <a:pt x="258660" y="48260"/>
                  </a:lnTo>
                  <a:lnTo>
                    <a:pt x="238988" y="34036"/>
                  </a:lnTo>
                  <a:lnTo>
                    <a:pt x="216496" y="17018"/>
                  </a:lnTo>
                  <a:lnTo>
                    <a:pt x="188379" y="0"/>
                  </a:lnTo>
                  <a:lnTo>
                    <a:pt x="179946" y="0"/>
                  </a:lnTo>
                  <a:lnTo>
                    <a:pt x="179946" y="2794"/>
                  </a:lnTo>
                  <a:lnTo>
                    <a:pt x="182753" y="8509"/>
                  </a:lnTo>
                  <a:lnTo>
                    <a:pt x="208051" y="31242"/>
                  </a:lnTo>
                  <a:lnTo>
                    <a:pt x="227736" y="53848"/>
                  </a:lnTo>
                  <a:lnTo>
                    <a:pt x="244602" y="73787"/>
                  </a:lnTo>
                  <a:lnTo>
                    <a:pt x="264287" y="113538"/>
                  </a:lnTo>
                  <a:lnTo>
                    <a:pt x="267093" y="133350"/>
                  </a:lnTo>
                  <a:lnTo>
                    <a:pt x="267093" y="147574"/>
                  </a:lnTo>
                  <a:lnTo>
                    <a:pt x="261467" y="158877"/>
                  </a:lnTo>
                  <a:lnTo>
                    <a:pt x="253047" y="167386"/>
                  </a:lnTo>
                  <a:lnTo>
                    <a:pt x="236169" y="173101"/>
                  </a:lnTo>
                  <a:lnTo>
                    <a:pt x="219303" y="170180"/>
                  </a:lnTo>
                  <a:lnTo>
                    <a:pt x="165887" y="153162"/>
                  </a:lnTo>
                  <a:lnTo>
                    <a:pt x="50609" y="79375"/>
                  </a:lnTo>
                  <a:lnTo>
                    <a:pt x="47802" y="76581"/>
                  </a:lnTo>
                  <a:lnTo>
                    <a:pt x="42176" y="76581"/>
                  </a:lnTo>
                  <a:lnTo>
                    <a:pt x="42176" y="85090"/>
                  </a:lnTo>
                  <a:lnTo>
                    <a:pt x="61861" y="107823"/>
                  </a:lnTo>
                  <a:lnTo>
                    <a:pt x="84340" y="130556"/>
                  </a:lnTo>
                  <a:lnTo>
                    <a:pt x="126517" y="164592"/>
                  </a:lnTo>
                  <a:lnTo>
                    <a:pt x="165887" y="198628"/>
                  </a:lnTo>
                  <a:lnTo>
                    <a:pt x="219303" y="243967"/>
                  </a:lnTo>
                  <a:lnTo>
                    <a:pt x="241795" y="280797"/>
                  </a:lnTo>
                  <a:lnTo>
                    <a:pt x="253047" y="326263"/>
                  </a:lnTo>
                  <a:lnTo>
                    <a:pt x="250228" y="351790"/>
                  </a:lnTo>
                  <a:lnTo>
                    <a:pt x="247421" y="380111"/>
                  </a:lnTo>
                  <a:lnTo>
                    <a:pt x="219303" y="465201"/>
                  </a:lnTo>
                  <a:lnTo>
                    <a:pt x="202438" y="521970"/>
                  </a:lnTo>
                  <a:lnTo>
                    <a:pt x="168694" y="649605"/>
                  </a:lnTo>
                  <a:lnTo>
                    <a:pt x="160261" y="669544"/>
                  </a:lnTo>
                  <a:lnTo>
                    <a:pt x="151828" y="680847"/>
                  </a:lnTo>
                  <a:lnTo>
                    <a:pt x="140589" y="686562"/>
                  </a:lnTo>
                  <a:lnTo>
                    <a:pt x="126517" y="689356"/>
                  </a:lnTo>
                  <a:lnTo>
                    <a:pt x="61861" y="706374"/>
                  </a:lnTo>
                  <a:lnTo>
                    <a:pt x="8445" y="726313"/>
                  </a:lnTo>
                  <a:lnTo>
                    <a:pt x="0" y="731901"/>
                  </a:lnTo>
                  <a:lnTo>
                    <a:pt x="0" y="737616"/>
                  </a:lnTo>
                  <a:lnTo>
                    <a:pt x="2819" y="740410"/>
                  </a:lnTo>
                  <a:lnTo>
                    <a:pt x="11252" y="743331"/>
                  </a:lnTo>
                  <a:lnTo>
                    <a:pt x="89966" y="731901"/>
                  </a:lnTo>
                  <a:lnTo>
                    <a:pt x="143395" y="726313"/>
                  </a:lnTo>
                  <a:lnTo>
                    <a:pt x="202438" y="723392"/>
                  </a:lnTo>
                  <a:lnTo>
                    <a:pt x="213690" y="720598"/>
                  </a:lnTo>
                  <a:lnTo>
                    <a:pt x="219303" y="717804"/>
                  </a:lnTo>
                  <a:lnTo>
                    <a:pt x="224917" y="709295"/>
                  </a:lnTo>
                  <a:lnTo>
                    <a:pt x="224917" y="644017"/>
                  </a:lnTo>
                  <a:lnTo>
                    <a:pt x="230543" y="587248"/>
                  </a:lnTo>
                  <a:lnTo>
                    <a:pt x="241795" y="536194"/>
                  </a:lnTo>
                  <a:lnTo>
                    <a:pt x="255854" y="485140"/>
                  </a:lnTo>
                  <a:lnTo>
                    <a:pt x="286766" y="388620"/>
                  </a:lnTo>
                  <a:lnTo>
                    <a:pt x="314833" y="297815"/>
                  </a:lnTo>
                  <a:lnTo>
                    <a:pt x="323342" y="255270"/>
                  </a:lnTo>
                  <a:lnTo>
                    <a:pt x="328930" y="215646"/>
                  </a:lnTo>
                  <a:lnTo>
                    <a:pt x="328930" y="175895"/>
                  </a:lnTo>
                  <a:close/>
                </a:path>
                <a:path w="692150" h="743585">
                  <a:moveTo>
                    <a:pt x="691642" y="283718"/>
                  </a:moveTo>
                  <a:lnTo>
                    <a:pt x="688848" y="278003"/>
                  </a:lnTo>
                  <a:lnTo>
                    <a:pt x="683260" y="278003"/>
                  </a:lnTo>
                  <a:lnTo>
                    <a:pt x="641083" y="286512"/>
                  </a:lnTo>
                  <a:lnTo>
                    <a:pt x="601726" y="297815"/>
                  </a:lnTo>
                  <a:lnTo>
                    <a:pt x="534162" y="317754"/>
                  </a:lnTo>
                  <a:lnTo>
                    <a:pt x="506095" y="326263"/>
                  </a:lnTo>
                  <a:lnTo>
                    <a:pt x="483616" y="331978"/>
                  </a:lnTo>
                  <a:lnTo>
                    <a:pt x="458216" y="331978"/>
                  </a:lnTo>
                  <a:lnTo>
                    <a:pt x="455422" y="329057"/>
                  </a:lnTo>
                  <a:lnTo>
                    <a:pt x="452628" y="323469"/>
                  </a:lnTo>
                  <a:lnTo>
                    <a:pt x="449834" y="314960"/>
                  </a:lnTo>
                  <a:lnTo>
                    <a:pt x="452628" y="295021"/>
                  </a:lnTo>
                  <a:lnTo>
                    <a:pt x="480822" y="238252"/>
                  </a:lnTo>
                  <a:lnTo>
                    <a:pt x="503301" y="207137"/>
                  </a:lnTo>
                  <a:lnTo>
                    <a:pt x="528574" y="175895"/>
                  </a:lnTo>
                  <a:lnTo>
                    <a:pt x="590423" y="119126"/>
                  </a:lnTo>
                  <a:lnTo>
                    <a:pt x="593217" y="116332"/>
                  </a:lnTo>
                  <a:lnTo>
                    <a:pt x="593217" y="113538"/>
                  </a:lnTo>
                  <a:lnTo>
                    <a:pt x="590423" y="110617"/>
                  </a:lnTo>
                  <a:lnTo>
                    <a:pt x="584835" y="110617"/>
                  </a:lnTo>
                  <a:lnTo>
                    <a:pt x="562356" y="124841"/>
                  </a:lnTo>
                  <a:lnTo>
                    <a:pt x="536956" y="139065"/>
                  </a:lnTo>
                  <a:lnTo>
                    <a:pt x="508889" y="158877"/>
                  </a:lnTo>
                  <a:lnTo>
                    <a:pt x="483616" y="184404"/>
                  </a:lnTo>
                  <a:lnTo>
                    <a:pt x="455422" y="209931"/>
                  </a:lnTo>
                  <a:lnTo>
                    <a:pt x="427355" y="241173"/>
                  </a:lnTo>
                  <a:lnTo>
                    <a:pt x="402082" y="272288"/>
                  </a:lnTo>
                  <a:lnTo>
                    <a:pt x="379603" y="309245"/>
                  </a:lnTo>
                  <a:lnTo>
                    <a:pt x="357124" y="348996"/>
                  </a:lnTo>
                  <a:lnTo>
                    <a:pt x="337439" y="391541"/>
                  </a:lnTo>
                  <a:lnTo>
                    <a:pt x="320548" y="434086"/>
                  </a:lnTo>
                  <a:lnTo>
                    <a:pt x="306451" y="482219"/>
                  </a:lnTo>
                  <a:lnTo>
                    <a:pt x="298069" y="533400"/>
                  </a:lnTo>
                  <a:lnTo>
                    <a:pt x="292354" y="587248"/>
                  </a:lnTo>
                  <a:lnTo>
                    <a:pt x="292354" y="641096"/>
                  </a:lnTo>
                  <a:lnTo>
                    <a:pt x="298069" y="700786"/>
                  </a:lnTo>
                  <a:lnTo>
                    <a:pt x="320548" y="723392"/>
                  </a:lnTo>
                  <a:lnTo>
                    <a:pt x="387985" y="723392"/>
                  </a:lnTo>
                  <a:lnTo>
                    <a:pt x="514477" y="734822"/>
                  </a:lnTo>
                  <a:lnTo>
                    <a:pt x="567944" y="743331"/>
                  </a:lnTo>
                  <a:lnTo>
                    <a:pt x="576326" y="743331"/>
                  </a:lnTo>
                  <a:lnTo>
                    <a:pt x="579120" y="737616"/>
                  </a:lnTo>
                  <a:lnTo>
                    <a:pt x="579120" y="731901"/>
                  </a:lnTo>
                  <a:lnTo>
                    <a:pt x="570738" y="726313"/>
                  </a:lnTo>
                  <a:lnTo>
                    <a:pt x="531368" y="714883"/>
                  </a:lnTo>
                  <a:lnTo>
                    <a:pt x="475107" y="700786"/>
                  </a:lnTo>
                  <a:lnTo>
                    <a:pt x="449834" y="692277"/>
                  </a:lnTo>
                  <a:lnTo>
                    <a:pt x="418973" y="669544"/>
                  </a:lnTo>
                  <a:lnTo>
                    <a:pt x="396367" y="618490"/>
                  </a:lnTo>
                  <a:lnTo>
                    <a:pt x="382397" y="561721"/>
                  </a:lnTo>
                  <a:lnTo>
                    <a:pt x="382397" y="533400"/>
                  </a:lnTo>
                  <a:lnTo>
                    <a:pt x="387985" y="510667"/>
                  </a:lnTo>
                  <a:lnTo>
                    <a:pt x="393573" y="485140"/>
                  </a:lnTo>
                  <a:lnTo>
                    <a:pt x="421767" y="439674"/>
                  </a:lnTo>
                  <a:lnTo>
                    <a:pt x="491998" y="380111"/>
                  </a:lnTo>
                  <a:lnTo>
                    <a:pt x="596011" y="326263"/>
                  </a:lnTo>
                  <a:lnTo>
                    <a:pt x="683260" y="292227"/>
                  </a:lnTo>
                  <a:lnTo>
                    <a:pt x="691642" y="286512"/>
                  </a:lnTo>
                  <a:lnTo>
                    <a:pt x="691642" y="2837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480" y="1325880"/>
              <a:ext cx="249936" cy="16459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60703" y="1935479"/>
              <a:ext cx="423545" cy="45720"/>
            </a:xfrm>
            <a:custGeom>
              <a:avLst/>
              <a:gdLst/>
              <a:ahLst/>
              <a:cxnLst/>
              <a:rect l="l" t="t" r="r" b="b"/>
              <a:pathLst>
                <a:path w="423544" h="45719">
                  <a:moveTo>
                    <a:pt x="220090" y="0"/>
                  </a:moveTo>
                  <a:lnTo>
                    <a:pt x="163664" y="0"/>
                  </a:lnTo>
                  <a:lnTo>
                    <a:pt x="107226" y="5715"/>
                  </a:lnTo>
                  <a:lnTo>
                    <a:pt x="56438" y="14224"/>
                  </a:lnTo>
                  <a:lnTo>
                    <a:pt x="2819" y="31115"/>
                  </a:lnTo>
                  <a:lnTo>
                    <a:pt x="0" y="36830"/>
                  </a:lnTo>
                  <a:lnTo>
                    <a:pt x="5638" y="42545"/>
                  </a:lnTo>
                  <a:lnTo>
                    <a:pt x="11290" y="45339"/>
                  </a:lnTo>
                  <a:lnTo>
                    <a:pt x="14109" y="45339"/>
                  </a:lnTo>
                  <a:lnTo>
                    <a:pt x="59258" y="36830"/>
                  </a:lnTo>
                  <a:lnTo>
                    <a:pt x="158026" y="31115"/>
                  </a:lnTo>
                  <a:lnTo>
                    <a:pt x="211582" y="28321"/>
                  </a:lnTo>
                  <a:lnTo>
                    <a:pt x="262382" y="31115"/>
                  </a:lnTo>
                  <a:lnTo>
                    <a:pt x="316103" y="31115"/>
                  </a:lnTo>
                  <a:lnTo>
                    <a:pt x="363982" y="36830"/>
                  </a:lnTo>
                  <a:lnTo>
                    <a:pt x="409194" y="42545"/>
                  </a:lnTo>
                  <a:lnTo>
                    <a:pt x="417576" y="42545"/>
                  </a:lnTo>
                  <a:lnTo>
                    <a:pt x="378079" y="14224"/>
                  </a:lnTo>
                  <a:lnTo>
                    <a:pt x="330200" y="5715"/>
                  </a:lnTo>
                  <a:lnTo>
                    <a:pt x="279400" y="2794"/>
                  </a:lnTo>
                  <a:lnTo>
                    <a:pt x="220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59637" y="2699715"/>
            <a:ext cx="3392804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185"/>
              </a:lnSpc>
              <a:spcBef>
                <a:spcPts val="100"/>
              </a:spcBef>
            </a:pPr>
            <a:r>
              <a:rPr sz="4800" spc="-150" dirty="0">
                <a:solidFill>
                  <a:srgbClr val="FFFFFF"/>
                </a:solidFill>
              </a:rPr>
              <a:t>Спасибо</a:t>
            </a:r>
            <a:endParaRPr sz="4800"/>
          </a:p>
          <a:p>
            <a:pPr marL="12700">
              <a:lnSpc>
                <a:spcPts val="5185"/>
              </a:lnSpc>
            </a:pPr>
            <a:r>
              <a:rPr sz="4800" spc="-340" dirty="0">
                <a:solidFill>
                  <a:srgbClr val="FFFFFF"/>
                </a:solidFill>
              </a:rPr>
              <a:t>з</a:t>
            </a:r>
            <a:r>
              <a:rPr sz="4800" dirty="0">
                <a:solidFill>
                  <a:srgbClr val="FFFFFF"/>
                </a:solidFill>
              </a:rPr>
              <a:t>а</a:t>
            </a:r>
            <a:r>
              <a:rPr sz="4800" spc="-515" dirty="0">
                <a:solidFill>
                  <a:srgbClr val="FFFFFF"/>
                </a:solidFill>
              </a:rPr>
              <a:t> </a:t>
            </a:r>
            <a:r>
              <a:rPr sz="4800" spc="-150" dirty="0">
                <a:solidFill>
                  <a:srgbClr val="FFFFFF"/>
                </a:solidFill>
              </a:rPr>
              <a:t>вн</a:t>
            </a:r>
            <a:r>
              <a:rPr sz="4800" spc="-140" dirty="0">
                <a:solidFill>
                  <a:srgbClr val="FFFFFF"/>
                </a:solidFill>
              </a:rPr>
              <a:t>им</a:t>
            </a:r>
            <a:r>
              <a:rPr sz="4800" spc="-150" dirty="0">
                <a:solidFill>
                  <a:srgbClr val="FFFFFF"/>
                </a:solidFill>
              </a:rPr>
              <a:t>ан</a:t>
            </a:r>
            <a:r>
              <a:rPr sz="4800" spc="-140" dirty="0">
                <a:solidFill>
                  <a:srgbClr val="FFFFFF"/>
                </a:solidFill>
              </a:rPr>
              <a:t>и</a:t>
            </a:r>
            <a:r>
              <a:rPr sz="4800" dirty="0">
                <a:solidFill>
                  <a:srgbClr val="FFFFFF"/>
                </a:solidFill>
              </a:rPr>
              <a:t>е</a:t>
            </a:r>
            <a:endParaRPr sz="4800"/>
          </a:p>
        </p:txBody>
      </p:sp>
      <p:sp>
        <p:nvSpPr>
          <p:cNvPr id="18" name="object 18"/>
          <p:cNvSpPr txBox="1"/>
          <p:nvPr/>
        </p:nvSpPr>
        <p:spPr>
          <a:xfrm>
            <a:off x="859637" y="4300158"/>
            <a:ext cx="2698750" cy="176720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2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800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301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89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180"/>
              </a:spcBef>
            </a:pP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icrosoft Sans Serif"/>
                <a:cs typeface="Microsoft Sans Serif"/>
                <a:hlinkClick r:id="rId12"/>
              </a:rPr>
              <a:t>psyholog48@mail.ru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8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sz="18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ел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8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psyholog48.ru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238</Words>
  <Application>Microsoft Macintosh PowerPoint</Application>
  <PresentationFormat>Широкоэкранный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 MT</vt:lpstr>
      <vt:lpstr>Calibri</vt:lpstr>
      <vt:lpstr>Lucida Sans Unicode</vt:lpstr>
      <vt:lpstr>Microsoft Sans Serif</vt:lpstr>
      <vt:lpstr>Trebuchet MS</vt:lpstr>
      <vt:lpstr>Office Theme</vt:lpstr>
      <vt:lpstr>Центр семейной  психологии  Выставкиной Т.А.</vt:lpstr>
      <vt:lpstr>Презентация PowerPoint</vt:lpstr>
      <vt:lpstr>1,8 млн 2022  март  запрос «психолог»   в России</vt:lpstr>
      <vt:lpstr>Какие услуги   делаем для людей</vt:lpstr>
      <vt:lpstr>Благотворительная деятельность</vt:lpstr>
      <vt:lpstr>Социальные  проекты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семейной  психологии  Выставкиной Т.А.</dc:title>
  <cp:lastModifiedBy>Microsoft Office User</cp:lastModifiedBy>
  <cp:revision>1</cp:revision>
  <dcterms:created xsi:type="dcterms:W3CDTF">2022-06-08T14:29:53Z</dcterms:created>
  <dcterms:modified xsi:type="dcterms:W3CDTF">2022-06-08T14:42:36Z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2022-06-08T00:00:00Z</vt:filetime>
  </property>
</Properties>
</file>