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64" r:id="rId4"/>
    <p:sldId id="267" r:id="rId5"/>
    <p:sldId id="265" r:id="rId6"/>
    <p:sldId id="268" r:id="rId7"/>
    <p:sldId id="269" r:id="rId8"/>
    <p:sldId id="266" r:id="rId9"/>
    <p:sldId id="270" r:id="rId10"/>
    <p:sldId id="274" r:id="rId11"/>
    <p:sldId id="272" r:id="rId12"/>
    <p:sldId id="273" r:id="rId13"/>
    <p:sldId id="271" r:id="rId14"/>
    <p:sldId id="282" r:id="rId15"/>
    <p:sldId id="276" r:id="rId16"/>
    <p:sldId id="277" r:id="rId17"/>
    <p:sldId id="279" r:id="rId18"/>
    <p:sldId id="278" r:id="rId19"/>
    <p:sldId id="257" r:id="rId20"/>
    <p:sldId id="258" r:id="rId21"/>
    <p:sldId id="285" r:id="rId22"/>
    <p:sldId id="284" r:id="rId23"/>
    <p:sldId id="275" r:id="rId24"/>
    <p:sldId id="283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5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1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2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8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8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0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21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474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68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5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1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7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D5856-D33B-47F2-A64F-E29A68A3FBD8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88830-5DBC-42A5-9A37-F60FBBF1A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8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obro.ru/volunteers/4945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1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785671" cy="6221300"/>
          </a:xfrm>
        </p:spPr>
      </p:pic>
    </p:spTree>
    <p:extLst>
      <p:ext uri="{BB962C8B-B14F-4D97-AF65-F5344CB8AC3E}">
        <p14:creationId xmlns:p14="http://schemas.microsoft.com/office/powerpoint/2010/main" val="241344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Акция «Не болей»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 рамках Всемирного дня больного</a:t>
            </a:r>
          </a:p>
        </p:txBody>
      </p:sp>
      <p:pic>
        <p:nvPicPr>
          <p:cNvPr id="5122" name="Picture 2" descr="C:\Users\user\Downloads\2Hvrww6kc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4808"/>
            <a:ext cx="460720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d1m9oFIc9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4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Акция «Не болей»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 рамках Всемирного дня больного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7" y="1225298"/>
            <a:ext cx="4332447" cy="3249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33757"/>
            <a:ext cx="4349044" cy="3261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5" b="4601"/>
          <a:stretch/>
        </p:blipFill>
        <p:spPr>
          <a:xfrm>
            <a:off x="323528" y="4499566"/>
            <a:ext cx="3923928" cy="2237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565282"/>
            <a:ext cx="2808312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2060"/>
                </a:solidFill>
              </a:rPr>
              <a:t>Волонтеры из команды РКЛ «</a:t>
            </a:r>
            <a:r>
              <a:rPr lang="ru-RU" sz="2400" b="1" dirty="0" err="1">
                <a:solidFill>
                  <a:srgbClr val="002060"/>
                </a:solidFill>
              </a:rPr>
              <a:t>Дорое</a:t>
            </a:r>
            <a:r>
              <a:rPr lang="ru-RU" sz="2400" b="1" dirty="0">
                <a:solidFill>
                  <a:srgbClr val="002060"/>
                </a:solidFill>
              </a:rPr>
              <a:t> сердце»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приняли </a:t>
            </a:r>
            <a:r>
              <a:rPr lang="ru-RU" sz="2400" b="1" dirty="0">
                <a:solidFill>
                  <a:srgbClr val="002060"/>
                </a:solidFill>
              </a:rPr>
              <a:t>участие в марафоне #МЫВМЕСТЕ</a:t>
            </a:r>
          </a:p>
        </p:txBody>
      </p:sp>
      <p:pic>
        <p:nvPicPr>
          <p:cNvPr id="6146" name="Picture 2" descr="https://rcl.obr04.ru/upload/iblock/c6e/%D1%82%D0%B8%D1%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650"/>
            <a:ext cx="3442905" cy="22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50" y="1412776"/>
            <a:ext cx="5377298" cy="460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0" b="20128"/>
          <a:stretch/>
        </p:blipFill>
        <p:spPr>
          <a:xfrm>
            <a:off x="282577" y="3861048"/>
            <a:ext cx="3236773" cy="246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34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Мастер-классы волонтеров для </a:t>
            </a:r>
            <a:r>
              <a:rPr lang="ru-RU" sz="2800" b="1" dirty="0" smtClean="0">
                <a:solidFill>
                  <a:srgbClr val="002060"/>
                </a:solidFill>
              </a:rPr>
              <a:t>детей Республиканского реабилитационного </a:t>
            </a:r>
            <a:r>
              <a:rPr lang="ru-RU" sz="2800" b="1" dirty="0" smtClean="0">
                <a:solidFill>
                  <a:srgbClr val="002060"/>
                </a:solidFill>
              </a:rPr>
              <a:t>центра «Новогодние </a:t>
            </a:r>
            <a:r>
              <a:rPr lang="ru-RU" sz="2800" b="1" dirty="0" smtClean="0">
                <a:solidFill>
                  <a:srgbClr val="002060"/>
                </a:solidFill>
              </a:rPr>
              <a:t>поделки»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120"/>
            <a:ext cx="4073633" cy="230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72816"/>
            <a:ext cx="2135413" cy="37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ЗАМ_ДИР_ИКТ\Волонтерство\2020-2021\МК-НГ\2021-06-16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" y="1340767"/>
            <a:ext cx="2088120" cy="36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ЗАМ_ДИР_ИКТ\Волонтерство\2020-2021\МК-НГ\скрины\2021-06-16 (4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1800200" cy="309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85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Акция </a:t>
            </a:r>
            <a:r>
              <a:rPr lang="ru-RU" sz="2800" b="1" dirty="0">
                <a:solidFill>
                  <a:srgbClr val="002060"/>
                </a:solidFill>
              </a:rPr>
              <a:t>детских </a:t>
            </a:r>
            <a:r>
              <a:rPr lang="ru-RU" sz="2800" b="1" dirty="0" smtClean="0">
                <a:solidFill>
                  <a:srgbClr val="002060"/>
                </a:solidFill>
              </a:rPr>
              <a:t>поделок-кормушек акция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«Домик для пернатого друга»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5422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8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Акция </a:t>
            </a:r>
            <a:r>
              <a:rPr lang="ru-RU" sz="2800" b="1" dirty="0">
                <a:solidFill>
                  <a:srgbClr val="002060"/>
                </a:solidFill>
              </a:rPr>
              <a:t>детских </a:t>
            </a:r>
            <a:r>
              <a:rPr lang="ru-RU" sz="2800" b="1" dirty="0" smtClean="0">
                <a:solidFill>
                  <a:srgbClr val="002060"/>
                </a:solidFill>
              </a:rPr>
              <a:t>поделок-кормушек акция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«Домик для пернатого друга»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38" y="1412775"/>
            <a:ext cx="3999271" cy="533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91915"/>
            <a:ext cx="4006552" cy="535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2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Акция </a:t>
            </a:r>
            <a:r>
              <a:rPr lang="ru-RU" sz="2800" b="1" dirty="0">
                <a:solidFill>
                  <a:srgbClr val="002060"/>
                </a:solidFill>
              </a:rPr>
              <a:t>детских </a:t>
            </a:r>
            <a:r>
              <a:rPr lang="ru-RU" sz="2800" b="1" dirty="0" smtClean="0">
                <a:solidFill>
                  <a:srgbClr val="002060"/>
                </a:solidFill>
              </a:rPr>
              <a:t>поделок-кормушек акция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«Домик для пернатого друга»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8760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06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65884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Чемпионат по скоростному сбору </a:t>
            </a:r>
            <a:r>
              <a:rPr lang="ru-RU" sz="28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спилс</a:t>
            </a:r>
            <a:r>
              <a:rPr lang="ru-RU" sz="28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-карт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«Знаю Россию», в рамках «Крымской весны»</a:t>
            </a:r>
            <a:endParaRPr lang="ru-RU" sz="28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https://rcl.obr04.ru/upload/iblock/9b3/IMG_20210319_091902_03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6" y="1297312"/>
            <a:ext cx="5129867" cy="384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rcl.obr04.ru/upload/iblock/d4b/IMG_20210319_091901_9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18" y="1297312"/>
            <a:ext cx="3759363" cy="26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rcl.obr04.ru/upload/iblock/358/IMG_20210319_091901_9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69" y="4077072"/>
            <a:ext cx="3847026" cy="25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94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24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Призеры </a:t>
            </a:r>
            <a:r>
              <a:rPr lang="ru-RU" sz="2800" b="1" dirty="0" smtClean="0">
                <a:solidFill>
                  <a:srgbClr val="002060"/>
                </a:solidFill>
              </a:rPr>
              <a:t>конкурса, </a:t>
            </a:r>
            <a:r>
              <a:rPr lang="ru-RU" sz="2800" b="1" dirty="0">
                <a:solidFill>
                  <a:srgbClr val="002060"/>
                </a:solidFill>
              </a:rPr>
              <a:t>посвященного международному дню родного </a:t>
            </a:r>
            <a:r>
              <a:rPr lang="ru-RU" sz="2800" b="1" dirty="0" smtClean="0">
                <a:solidFill>
                  <a:srgbClr val="002060"/>
                </a:solidFill>
              </a:rPr>
              <a:t>языка - 2021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8436" name="Picture 4" descr="E:\ЗАМ_ДИР_ИКТ\Волонтерство\2020-2021\Дружба_народов\iGzrcVNvM_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4438"/>
            <a:ext cx="5159220" cy="29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user\OneDrive\Изображения\Снимки экрана\2021-05-1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14536" r="43994" b="6414"/>
          <a:stretch/>
        </p:blipFill>
        <p:spPr bwMode="auto">
          <a:xfrm>
            <a:off x="5403001" y="1412776"/>
            <a:ext cx="370565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E:\ЗАМ_ДИР_ИКТ\Волонтерство\2020-2021\Дружба_народов\xQylYmeoZ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4" y="4221088"/>
            <a:ext cx="3888432" cy="25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9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Мастер-класс по изготовлению подарков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вдовам ветеранов Вов </a:t>
            </a:r>
            <a:r>
              <a:rPr lang="ru-RU" sz="1600" b="1" dirty="0" smtClean="0">
                <a:solidFill>
                  <a:srgbClr val="002060"/>
                </a:solidFill>
              </a:rPr>
              <a:t>(60 волонтеров)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84784"/>
            <a:ext cx="3419870" cy="25649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84784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3384376" cy="253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01" y="4207777"/>
            <a:ext cx="3419872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796" y="1628800"/>
            <a:ext cx="1610197" cy="2146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2" r="18781"/>
          <a:stretch/>
        </p:blipFill>
        <p:spPr>
          <a:xfrm>
            <a:off x="7526057" y="4053516"/>
            <a:ext cx="1430928" cy="261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7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Содержимое 4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9892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Автор </a:t>
            </a:r>
            <a:r>
              <a:rPr lang="ru-RU" dirty="0" err="1" smtClean="0">
                <a:solidFill>
                  <a:srgbClr val="002060"/>
                </a:solidFill>
                <a:hlinkClick r:id="rId2"/>
              </a:rPr>
              <a:t>Шелегина</a:t>
            </a:r>
            <a:r>
              <a:rPr lang="ru-RU" dirty="0" smtClean="0">
                <a:solidFill>
                  <a:srgbClr val="002060"/>
                </a:solidFill>
                <a:hlinkClick r:id="rId2"/>
              </a:rPr>
              <a:t> Лилия Владимировна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заведующая учебной частью БОУ РА «РКЛ»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4260"/>
            <a:ext cx="7416824" cy="564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952650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Проект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ea typeface="+mj-ea"/>
                <a:cs typeface="+mj-cs"/>
              </a:rPr>
              <a:t>«Добро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ea typeface="+mj-ea"/>
                <a:cs typeface="+mj-cs"/>
              </a:rPr>
              <a:t>сердце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ea typeface="+mj-ea"/>
                <a:cs typeface="+mj-cs"/>
              </a:rPr>
              <a:t>» </a:t>
            </a:r>
            <a:r>
              <a:rPr lang="ru-RU" sz="1600" dirty="0">
                <a:solidFill>
                  <a:srgbClr val="002060"/>
                </a:solidFill>
              </a:rPr>
              <a:t>2020-2021 </a:t>
            </a:r>
            <a:r>
              <a:rPr lang="ru-RU" sz="1600" dirty="0" err="1">
                <a:solidFill>
                  <a:srgbClr val="002060"/>
                </a:solidFill>
              </a:rPr>
              <a:t>уч.гг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5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9"/>
            <a:ext cx="86868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Праздничное поздравление </a:t>
            </a:r>
            <a:r>
              <a:rPr lang="ru-RU" sz="2800" b="1" dirty="0" smtClean="0">
                <a:solidFill>
                  <a:srgbClr val="002060"/>
                </a:solidFill>
              </a:rPr>
              <a:t>вдов ветеранов </a:t>
            </a:r>
            <a:r>
              <a:rPr lang="ru-RU" sz="2800" b="1" dirty="0" err="1" smtClean="0">
                <a:solidFill>
                  <a:srgbClr val="002060"/>
                </a:solidFill>
              </a:rPr>
              <a:t>ВОв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</a:rPr>
              <a:t>Горно-Алтайска </a:t>
            </a:r>
            <a:r>
              <a:rPr lang="ru-RU" sz="1600" b="1" dirty="0" smtClean="0">
                <a:solidFill>
                  <a:srgbClr val="002060"/>
                </a:solidFill>
              </a:rPr>
              <a:t>(20 благополучателей)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1394020"/>
            <a:ext cx="3456384" cy="25922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86" y="3164971"/>
            <a:ext cx="2715766" cy="3621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3419872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27" y="1412776"/>
            <a:ext cx="3312368" cy="248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25" y="4581128"/>
            <a:ext cx="230425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0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9"/>
            <a:ext cx="86868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Праздничное поздравление </a:t>
            </a:r>
            <a:r>
              <a:rPr lang="ru-RU" sz="2800" b="1" dirty="0" smtClean="0">
                <a:solidFill>
                  <a:srgbClr val="002060"/>
                </a:solidFill>
              </a:rPr>
              <a:t>вдов ветеранов </a:t>
            </a:r>
            <a:r>
              <a:rPr lang="ru-RU" sz="2800" b="1" dirty="0" err="1" smtClean="0">
                <a:solidFill>
                  <a:srgbClr val="002060"/>
                </a:solidFill>
              </a:rPr>
              <a:t>ВОв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</a:rPr>
              <a:t>Горно-Алтайска </a:t>
            </a:r>
            <a:r>
              <a:rPr lang="ru-RU" sz="1600" b="1" dirty="0" smtClean="0">
                <a:solidFill>
                  <a:srgbClr val="002060"/>
                </a:solidFill>
              </a:rPr>
              <a:t>(СМИ –  «Звезда Алтай»)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5883"/>
            <a:ext cx="8280920" cy="5455873"/>
          </a:xfrm>
        </p:spPr>
      </p:pic>
    </p:spTree>
    <p:extLst>
      <p:ext uri="{BB962C8B-B14F-4D97-AF65-F5344CB8AC3E}">
        <p14:creationId xmlns:p14="http://schemas.microsoft.com/office/powerpoint/2010/main" val="1946073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71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Мастер-класс в День защиты детей для пациентов Республиканской </a:t>
            </a:r>
            <a:r>
              <a:rPr lang="ru-RU" sz="2800" b="1" dirty="0" smtClean="0">
                <a:solidFill>
                  <a:srgbClr val="002060"/>
                </a:solidFill>
              </a:rPr>
              <a:t>детской больницы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7986"/>
            <a:ext cx="4547324" cy="4981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97985"/>
            <a:ext cx="3736395" cy="49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21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2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Команда волонтеров победитель конкурса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«Добро не уходит на каникулы - 2019»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1600" dirty="0" smtClean="0"/>
              <a:t>с получением гранта в 300 тыс.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САЙТ_РЦОКО\Фото_Новости\2019-2020\PUQjJN3hr0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0505" cy="51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2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2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Команда волонтеров победитель конкурса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«Добро не уходит на каникулы - </a:t>
            </a:r>
            <a:r>
              <a:rPr lang="ru-RU" sz="2400" b="1" dirty="0" smtClean="0">
                <a:solidFill>
                  <a:srgbClr val="002060"/>
                </a:solidFill>
              </a:rPr>
              <a:t>2021»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1600" dirty="0" smtClean="0"/>
              <a:t>с получением гранта в 300 тыс.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5040560" cy="5026559"/>
          </a:xfrm>
        </p:spPr>
      </p:pic>
    </p:spTree>
    <p:extLst>
      <p:ext uri="{BB962C8B-B14F-4D97-AF65-F5344CB8AC3E}">
        <p14:creationId xmlns:p14="http://schemas.microsoft.com/office/powerpoint/2010/main" val="1076422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2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Региональный этап Всероссийского конкурса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волонтерских </a:t>
            </a:r>
            <a:r>
              <a:rPr lang="ru-RU" sz="2400" b="1" dirty="0">
                <a:solidFill>
                  <a:srgbClr val="002060"/>
                </a:solidFill>
              </a:rPr>
              <a:t>инициатив «Доброволец России – 2020» -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победитель </a:t>
            </a:r>
            <a:r>
              <a:rPr lang="ru-RU" sz="2400" b="1" dirty="0" err="1" smtClean="0">
                <a:solidFill>
                  <a:srgbClr val="002060"/>
                </a:solidFill>
              </a:rPr>
              <a:t>Шелегина</a:t>
            </a:r>
            <a:r>
              <a:rPr lang="ru-RU" sz="2400" b="1" dirty="0" smtClean="0">
                <a:solidFill>
                  <a:srgbClr val="002060"/>
                </a:solidFill>
              </a:rPr>
              <a:t> Л.В.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9458" name="Picture 2" descr="https://rcl.obr04.ru/upload/iblock/638/%D0%94%D0%BE%D0%B1%D1%80%D0%BE%D0%B2%D0%BE%D0%BB%D1%8C%D1%86%D1%8B%20%281%2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616624" cy="554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Содержимое 3" descr="РКЛ ДоброеСердце Ш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71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Мастер-класс с детьми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Республиканской детской больницы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2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71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Акция сбора подарков для пациентов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Республиканской детской больницы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1340768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71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Новогоднее представление в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Республиканской детской больницы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1214438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41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71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Новогоднее представление в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Республиканской детской больницы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" y="1412776"/>
            <a:ext cx="3836396" cy="51151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816424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7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71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Новогоднее представление в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Республиканской детской больницы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1" y="1543000"/>
            <a:ext cx="3682752" cy="4910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6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Новогоднее поздравление детей с ОВЗ - книгами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Республиканский реабилитационный центр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0" y="1268760"/>
            <a:ext cx="8100392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71438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Акция «Не болей»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 рамках Всемирного дня больного</a:t>
            </a:r>
          </a:p>
        </p:txBody>
      </p:sp>
      <p:pic>
        <p:nvPicPr>
          <p:cNvPr id="3074" name="Picture 2" descr="E:\ЗАМ_ДИР_ИКТ\Волонтерство\2020-2021\Спасем_жизнь_вместе\IMG-20210209-WA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89" y="1340768"/>
            <a:ext cx="7151149" cy="534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74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208</Words>
  <Application>Microsoft Office PowerPoint</Application>
  <PresentationFormat>Экран (4:3)</PresentationFormat>
  <Paragraphs>38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Призеры конкурса, посвященного международному дню родного языка - 2021</vt:lpstr>
      <vt:lpstr>Мастер-класс по изготовлению подарков  вдовам ветеранов Вов (60 волонтеров) </vt:lpstr>
      <vt:lpstr>Праздничное поздравление вдов ветеранов ВОв  г. Горно-Алтайска (20 благополучателей)</vt:lpstr>
      <vt:lpstr>Праздничное поздравление вдов ветеранов ВОв  г. Горно-Алтайска (СМИ –  «Звезда Алтай»)</vt:lpstr>
      <vt:lpstr>Презентация PowerPoint</vt:lpstr>
      <vt:lpstr>Команда волонтеров победитель конкурса  «Добро не уходит на каникулы - 2019»  с получением гранта в 300 тыс.</vt:lpstr>
      <vt:lpstr>Команда волонтеров победитель конкурса  «Добро не уходит на каникулы - 2021»  с получением гранта в 300 тыс.</vt:lpstr>
      <vt:lpstr>Региональный этап Всероссийского конкурса  волонтерских инициатив «Доброволец России – 2020» -  победитель Шелегина Л.В.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2021-05-14T02:17:40Z</dcterms:created>
  <dcterms:modified xsi:type="dcterms:W3CDTF">2021-06-16T09:06:07Z</dcterms:modified>
</cp:coreProperties>
</file>