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2" r:id="rId4"/>
    <p:sldId id="264" r:id="rId5"/>
    <p:sldId id="266" r:id="rId6"/>
    <p:sldId id="268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66"/>
    <a:srgbClr val="0066CC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678F-AD1A-414D-852F-55E8FE7DF81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DDAC-7E99-4AA2-970E-FA9FCD931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E40755-70DB-472D-B362-3203ACEEE8C1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627" y="742950"/>
            <a:ext cx="8808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Большой форум </a:t>
            </a:r>
            <a:r>
              <a:rPr lang="ru-RU" sz="96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«Меняемся»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3515" y="6156370"/>
            <a:ext cx="171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Минусинск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1652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416840" y="167575"/>
            <a:ext cx="5599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АКТУАЛЬНОСТЬ ПРОЕКТА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4617" y="5320385"/>
            <a:ext cx="6662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Форум "Меняемся" станет отправной точкой для дальнейшей деятельности по обмену опытом и успешными практиками.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  <p:pic>
        <p:nvPicPr>
          <p:cNvPr id="6146" name="Picture 2" descr="https://sun9-56.userapi.com/impg/sis_zeN2g_9uZTJoQ8yWJmDJW22_5jqFbaFkDQ/SSOuULWXY4c.jpg?size=1280x960&amp;quality=96&amp;sign=87478a84d693c37d99c0152a416962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77" y="927462"/>
            <a:ext cx="3517839" cy="2638379"/>
          </a:xfrm>
          <a:prstGeom prst="rect">
            <a:avLst/>
          </a:prstGeom>
          <a:noFill/>
        </p:spPr>
      </p:pic>
      <p:pic>
        <p:nvPicPr>
          <p:cNvPr id="6148" name="Picture 4" descr="https://sun9-64.userapi.com/impg/YKqs5gFFh4tQmy28pQoFD39ZG4ZlAdXMqogY5A/eIHL9PPPFng.jpg?size=1280x853&amp;quality=96&amp;sign=d340361528b1321704021ca3e7db9e7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044" y="299038"/>
            <a:ext cx="3306953" cy="2203775"/>
          </a:xfrm>
          <a:prstGeom prst="rect">
            <a:avLst/>
          </a:prstGeom>
          <a:noFill/>
        </p:spPr>
      </p:pic>
      <p:pic>
        <p:nvPicPr>
          <p:cNvPr id="6150" name="Picture 6" descr="https://sun9-69.userapi.com/impg/X7LgwBgk-HZWdDiWc-K7iOtKeBNXpipd80-OHw/f093LrVoL_A.jpg?size=1280x854&amp;quality=96&amp;sign=0eb121025222b79320cc07cdaebda59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4797" y="1920238"/>
            <a:ext cx="4052853" cy="2704013"/>
          </a:xfrm>
          <a:prstGeom prst="rect">
            <a:avLst/>
          </a:prstGeom>
          <a:noFill/>
        </p:spPr>
      </p:pic>
      <p:pic>
        <p:nvPicPr>
          <p:cNvPr id="6152" name="Picture 8" descr="https://sun9-30.userapi.com/impg/c854324/v854324815/199aa3/XE1VaQ3tW5M.jpg?size=1280x854&amp;quality=96&amp;sign=55d211194e999f83f622225e442d1ad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195" y="3795003"/>
            <a:ext cx="3709851" cy="2475167"/>
          </a:xfrm>
          <a:prstGeom prst="rect">
            <a:avLst/>
          </a:prstGeom>
          <a:noFill/>
        </p:spPr>
      </p:pic>
      <p:pic>
        <p:nvPicPr>
          <p:cNvPr id="6154" name="Picture 10" descr="https://sun9-70.userapi.com/impg/fXdl0tmYp1ZZYF8-JqEkhWLuVitJKKX3r_hRFA/OEblU13t4ZM.jpg?size=1280x960&amp;quality=96&amp;sign=36228b54a5cc09385dc08dd76286af96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3451" y="2785457"/>
            <a:ext cx="3271056" cy="2453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70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ЦЕЛЬ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2252931"/>
            <a:ext cx="9687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990066"/>
                </a:solidFill>
              </a:rPr>
              <a:t>Организация и проведение межрегионального форума "Меняемся" на базе МБУ МЦ "Защитник" для событийных волонтёров Минусинска, Абакана, </a:t>
            </a:r>
            <a:r>
              <a:rPr lang="ru-RU" sz="2800" dirty="0" smtClean="0">
                <a:solidFill>
                  <a:srgbClr val="990066"/>
                </a:solidFill>
              </a:rPr>
              <a:t>Минусинского </a:t>
            </a:r>
            <a:r>
              <a:rPr lang="ru-RU" sz="2800" dirty="0">
                <a:solidFill>
                  <a:srgbClr val="990066"/>
                </a:solidFill>
              </a:rPr>
              <a:t>и </a:t>
            </a:r>
            <a:r>
              <a:rPr lang="ru-RU" sz="2800" dirty="0">
                <a:solidFill>
                  <a:srgbClr val="990066"/>
                </a:solidFill>
              </a:rPr>
              <a:t>Ш</a:t>
            </a:r>
            <a:r>
              <a:rPr lang="ru-RU" sz="2800" dirty="0" smtClean="0">
                <a:solidFill>
                  <a:srgbClr val="990066"/>
                </a:solidFill>
              </a:rPr>
              <a:t>ушенского </a:t>
            </a:r>
            <a:r>
              <a:rPr lang="ru-RU" sz="2800" dirty="0">
                <a:solidFill>
                  <a:srgbClr val="990066"/>
                </a:solidFill>
              </a:rPr>
              <a:t>районов в октябре 2022 года. </a:t>
            </a:r>
            <a:endParaRPr lang="ru-RU" sz="2800" dirty="0">
              <a:solidFill>
                <a:srgbClr val="990066"/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102747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94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ЗАДАЧИ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862" y="166875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1. Разработать итоговую программу форума с учетом пожеланий участников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из других территорий.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marL="342900" indent="-342900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marL="342900" indent="-3429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2. Провести информационную кампанию 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Минусинске и в территориях-участниках.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marL="342900" indent="-342900"/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marL="342900" indent="-34290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3. Провести форум "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Меняемся«.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  <p:pic>
        <p:nvPicPr>
          <p:cNvPr id="7" name="Picture 2" descr="https://im0-tub-ru.yandex.net/i?id=6214311e8e6b37d9bb28f5f7259e02b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476593"/>
            <a:ext cx="4714875" cy="3879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9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77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НЕОБХОДИМЫЕ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РЕСУРСЫ</a:t>
            </a:r>
          </a:p>
        </p:txBody>
      </p:sp>
      <p:pic>
        <p:nvPicPr>
          <p:cNvPr id="3076" name="Picture 4" descr="https://im0-tub-ru.yandex.net/i?id=2c492393e4bdc29f593a71e667732c1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15" y="1088458"/>
            <a:ext cx="4611188" cy="3635154"/>
          </a:xfrm>
          <a:prstGeom prst="rect">
            <a:avLst/>
          </a:prstGeom>
          <a:noFill/>
        </p:spPr>
      </p:pic>
      <p:pic>
        <p:nvPicPr>
          <p:cNvPr id="3078" name="Picture 6" descr="https://cs1.livemaster.ru/storage/ea/12/ea877adb7b48afb5324789db39s6--dlya-doma-i-interera-heshteg-iz-dereva-dlya-fotosessij-i-i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900" y="2862155"/>
            <a:ext cx="4738225" cy="37229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273482" y="1225792"/>
            <a:ext cx="43751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Блокноты с логотипом – 50 шт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Форма для волонтёров - 20шт.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Хештеги форума – 3 шт.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Кружки – 25 шт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Организация питания – 70 человек.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8" y="5329645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Итог: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45 800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руб.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82324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4959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РЕЗУЛЬТАТЫ</a:t>
            </a:r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381" y="1673525"/>
            <a:ext cx="10489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90066"/>
                </a:solidFill>
              </a:rPr>
              <a:t>Не менее 50 участников</a:t>
            </a:r>
            <a:r>
              <a:rPr lang="ru-RU" sz="2400" dirty="0" smtClean="0">
                <a:solidFill>
                  <a:srgbClr val="990066"/>
                </a:solidFill>
              </a:rPr>
              <a:t>.</a:t>
            </a:r>
          </a:p>
          <a:p>
            <a:endParaRPr lang="ru-RU" sz="2400" dirty="0">
              <a:solidFill>
                <a:srgbClr val="990066"/>
              </a:solidFill>
            </a:endParaRPr>
          </a:p>
          <a:p>
            <a:r>
              <a:rPr lang="ru-RU" sz="2400" dirty="0">
                <a:solidFill>
                  <a:srgbClr val="990066"/>
                </a:solidFill>
              </a:rPr>
              <a:t>Не менее 5 привлеченных спикеров</a:t>
            </a:r>
            <a:r>
              <a:rPr lang="ru-RU" sz="2400" dirty="0" smtClean="0">
                <a:solidFill>
                  <a:srgbClr val="990066"/>
                </a:solidFill>
              </a:rPr>
              <a:t>.</a:t>
            </a:r>
          </a:p>
          <a:p>
            <a:endParaRPr lang="ru-RU" sz="2400" dirty="0">
              <a:solidFill>
                <a:srgbClr val="990066"/>
              </a:solidFill>
            </a:endParaRPr>
          </a:p>
          <a:p>
            <a:r>
              <a:rPr lang="ru-RU" sz="2400" dirty="0">
                <a:solidFill>
                  <a:srgbClr val="990066"/>
                </a:solidFill>
              </a:rPr>
              <a:t>Организовано сотрудничество событийных волонтеров 4 территорий</a:t>
            </a:r>
            <a:r>
              <a:rPr lang="ru-RU" sz="2400" dirty="0" smtClean="0">
                <a:solidFill>
                  <a:srgbClr val="990066"/>
                </a:solidFill>
              </a:rPr>
              <a:t>.</a:t>
            </a:r>
          </a:p>
          <a:p>
            <a:endParaRPr lang="ru-RU" sz="2400" dirty="0">
              <a:solidFill>
                <a:srgbClr val="990066"/>
              </a:solidFill>
            </a:endParaRPr>
          </a:p>
          <a:p>
            <a:r>
              <a:rPr lang="ru-RU" sz="2400" dirty="0">
                <a:solidFill>
                  <a:srgbClr val="990066"/>
                </a:solidFill>
              </a:rPr>
              <a:t>Создана методическая база для обмена опытом.</a:t>
            </a:r>
          </a:p>
        </p:txBody>
      </p:sp>
    </p:spTree>
    <p:extLst>
      <p:ext uri="{BB962C8B-B14F-4D97-AF65-F5344CB8AC3E}">
        <p14:creationId xmlns:p14="http://schemas.microsoft.com/office/powerpoint/2010/main" val="164201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A46E45-ABB8-432C-A4A1-2CF9509B46AE}"/>
              </a:ext>
            </a:extLst>
          </p:cNvPr>
          <p:cNvSpPr txBox="1"/>
          <p:nvPr/>
        </p:nvSpPr>
        <p:spPr>
          <a:xfrm>
            <a:off x="1653811" y="1924808"/>
            <a:ext cx="8059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 pitchFamily="34" charset="-52"/>
              </a:rPr>
              <a:t>Коровина Ксения Андреевна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eometria" panose="020B0403020204020204" pitchFamily="34" charset="-52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Номер телефона: +7 (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933) 200-57-38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Geometria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Ссылка на профиль в социальных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сетях: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Geometria"/>
              </a:rPr>
              <a:t>https://vk.com/kkorovina16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Geometria"/>
            </a:endParaRPr>
          </a:p>
        </p:txBody>
      </p:sp>
    </p:spTree>
    <p:extLst>
      <p:ext uri="{BB962C8B-B14F-4D97-AF65-F5344CB8AC3E}">
        <p14:creationId xmlns:p14="http://schemas.microsoft.com/office/powerpoint/2010/main" val="64292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93</TotalTime>
  <Words>158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1</cp:lastModifiedBy>
  <cp:revision>14</cp:revision>
  <dcterms:created xsi:type="dcterms:W3CDTF">2020-04-12T08:51:45Z</dcterms:created>
  <dcterms:modified xsi:type="dcterms:W3CDTF">2021-07-05T07:13:52Z</dcterms:modified>
</cp:coreProperties>
</file>