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7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0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6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0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9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4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20000"/>
                <a:lumOff val="80000"/>
              </a:schemeClr>
            </a:gs>
            <a:gs pos="61000">
              <a:schemeClr val="accent1">
                <a:lumMod val="60000"/>
                <a:lumOff val="40000"/>
              </a:scheme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4DE0-5B71-4B1A-8E14-65C31775798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761A-3364-44E9-B698-4DE6E194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8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5807239" TargetMode="External"/><Relationship Id="rId2" Type="http://schemas.openxmlformats.org/officeDocument/2006/relationships/hyperlink" Target="https://vk.com/club22278456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944" y="0"/>
            <a:ext cx="9144000" cy="18768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Волонтёрский отряд Первых</a:t>
            </a:r>
            <a:br>
              <a:rPr lang="ru-RU" b="1" dirty="0" smtClean="0"/>
            </a:br>
            <a:r>
              <a:rPr lang="ru-RU" b="1" dirty="0" smtClean="0"/>
              <a:t>«Лапа помощи»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006759"/>
            <a:ext cx="646176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"/>
            <a:ext cx="10515600" cy="60855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600" b="1" dirty="0" smtClean="0"/>
              <a:t>Наш девиз</a:t>
            </a:r>
          </a:p>
          <a:p>
            <a:pPr marL="0" indent="0" algn="ctr">
              <a:buNone/>
            </a:pPr>
            <a:r>
              <a:rPr lang="ru-RU" b="1" i="1" dirty="0" smtClean="0"/>
              <a:t>даже самая маленькая лапка может сделать этот мир добрее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600" b="1" dirty="0" smtClean="0"/>
              <a:t>Наша миссия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i="1" dirty="0" smtClean="0"/>
              <a:t>протянуть лапу помощь всем, кто в этом нуждается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 smtClean="0"/>
              <a:t>Наша эмблема: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6" y="3925638"/>
            <a:ext cx="3797303" cy="29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Волонтёрский отряд реализует мероприятия и акции по следующим направлениям:</a:t>
            </a:r>
          </a:p>
          <a:p>
            <a:r>
              <a:rPr lang="ru-RU" dirty="0" err="1" smtClean="0"/>
              <a:t>Зооволонтерство</a:t>
            </a:r>
            <a:endParaRPr lang="ru-RU" dirty="0" smtClean="0"/>
          </a:p>
          <a:p>
            <a:r>
              <a:rPr lang="ru-RU" dirty="0" err="1" smtClean="0"/>
              <a:t>Эковолонтерство</a:t>
            </a:r>
            <a:endParaRPr lang="ru-RU" dirty="0" smtClean="0"/>
          </a:p>
          <a:p>
            <a:r>
              <a:rPr lang="ru-RU" dirty="0" smtClean="0"/>
              <a:t>Событийное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r>
              <a:rPr lang="ru-RU" dirty="0" smtClean="0"/>
              <a:t>Медицинское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31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Наша география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основном наша деятельность осуществляется на территории сельского поселения </a:t>
            </a:r>
            <a:r>
              <a:rPr lang="ru-RU" dirty="0" err="1" smtClean="0"/>
              <a:t>Мулымья</a:t>
            </a:r>
            <a:r>
              <a:rPr lang="ru-RU" dirty="0" smtClean="0"/>
              <a:t> (</a:t>
            </a:r>
            <a:r>
              <a:rPr lang="ru-RU" dirty="0" err="1" smtClean="0"/>
              <a:t>Кондинский</a:t>
            </a:r>
            <a:r>
              <a:rPr lang="ru-RU" dirty="0" smtClean="0"/>
              <a:t> район, ХМАО-Югра)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Но, если мы проводим онлайн-мероприятия, то в них могут участвовать все желающие, не зависимо от места проживания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40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Наши добрые дела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события мы публикуем в социальных сетях: </a:t>
            </a:r>
          </a:p>
          <a:p>
            <a:r>
              <a:rPr lang="en-US" dirty="0" smtClean="0">
                <a:hlinkClick r:id="rId2"/>
              </a:rPr>
              <a:t>https://vk.com/club222784561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https://vk.com/public195807239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4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Наши добрые дела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регулярной основе мы собираем пластиковые крышки, батарейки и макулатуру </a:t>
            </a:r>
            <a:endParaRPr lang="ru-RU" dirty="0"/>
          </a:p>
        </p:txBody>
      </p:sp>
      <p:pic>
        <p:nvPicPr>
          <p:cNvPr id="1028" name="Picture 4" descr="https://sun9-17.userapi.com/impg/g8Shr6bWJe4Uv1Rwpuuae5jP2eLOB2vjQZn-Lw/-0Xh1DSuBAs.jpg?size=2560x1920&amp;quality=95&amp;sign=c66c891b8ab3a9ca1ef192d720b0efe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" y="2702540"/>
            <a:ext cx="5230368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3.userapi.com/impg/nKUKuBShcur3dOpO7icAgoylURDCOKkgAOndAw/hEQ9bWZghB8.jpg?size=2560x1920&amp;quality=95&amp;sign=ddf7c5747a6f8e466a2128c8f4fd1ad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51" y="2702540"/>
            <a:ext cx="5082149" cy="39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7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Заботимся о природе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sun9-42.userapi.com/impg/rli51Bfl-yRF6AheY11U-UEZgyKVi6jnosmZAQ/hPnYKAj2wa8.jpg?size=2560x1920&amp;quality=95&amp;sign=8d55701b7c816bc71005ca4fd2bd483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388936"/>
            <a:ext cx="4948068" cy="37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3.userapi.com/impg/_H6uW0rxXZWvuc9r8-PPuQkRAHDTtVfmiSrQaw/RxBj5RGM6o4.jpg?size=2560x1920&amp;quality=95&amp;sign=d415fea9d939a6502794b7fd9926baf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96" y="2236453"/>
            <a:ext cx="5836265" cy="43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0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152" y="-17437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И о животных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3.userapi.com/impg/UiiPvsHBqn0iiIVXf0AbWWNBR2ie36lURilhnQ/MLD8RfPFswA.jpg?size=2560x1920&amp;quality=95&amp;sign=3959e2c9566b58f4cac4280256fb12e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" y="678852"/>
            <a:ext cx="4429923" cy="33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.userapi.com/impg/MDdm8Gq4bo-Smn-HZCyrUqj5rK-Yzg420VXQ7A/yOFJmXLSdtQ.jpg?size=807x605&amp;quality=95&amp;sign=923bca1ee2f70b6b9fa4d2ab64bfa45a&amp;c_uniq_tag=CP8sQKzmaSv-KCkbDv96dW-TkWYh4CPGNNroqdsCvV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77" y="1151192"/>
            <a:ext cx="4876101" cy="36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3-18.userapi.com/impg/GVyFR3D6vyc7X47Mv7eaab-qcqalEJH0N7iZVA/mqCcez0iYFQ.jpg?size=1620x2160&amp;quality=95&amp;sign=9d28cca69fffb77f68abce1ed46468b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800" y="2122836"/>
            <a:ext cx="3560588" cy="47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41.userapi.com/impg/Qg8o7eMxn-rNCzT5Zj-jAhPmlmlj5T4CU-VRBw/3tkf83ISnc8.jpg?size=2560x1920&amp;quality=95&amp;sign=a0f6a931ef006b6f22d6cc5069fd7e1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" y="3414912"/>
            <a:ext cx="4581978" cy="343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8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 много-много чего еще делаем вместе…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21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</TotalTime>
  <Words>103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Волонтёрский отряд Первых «Лапа помощи»</vt:lpstr>
      <vt:lpstr>Презентация PowerPoint</vt:lpstr>
      <vt:lpstr>Деятельность</vt:lpstr>
      <vt:lpstr>Наша география</vt:lpstr>
      <vt:lpstr>Наши добрые дела</vt:lpstr>
      <vt:lpstr>Наши добрые дела</vt:lpstr>
      <vt:lpstr>Заботимся о природе</vt:lpstr>
      <vt:lpstr>И о животных</vt:lpstr>
      <vt:lpstr>И еще много-много чего еще делаем вместе…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 Первых «Лапа помощи»</dc:title>
  <dc:creator>НР</dc:creator>
  <cp:lastModifiedBy>НР</cp:lastModifiedBy>
  <cp:revision>4</cp:revision>
  <dcterms:created xsi:type="dcterms:W3CDTF">2023-12-28T08:41:29Z</dcterms:created>
  <dcterms:modified xsi:type="dcterms:W3CDTF">2023-12-28T09:02:17Z</dcterms:modified>
</cp:coreProperties>
</file>