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1700-C1EF-427C-B38B-D3824A082494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DD7-C048-4D29-AEE5-56D84FE63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99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1700-C1EF-427C-B38B-D3824A082494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DD7-C048-4D29-AEE5-56D84FE63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3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1700-C1EF-427C-B38B-D3824A082494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DD7-C048-4D29-AEE5-56D84FE63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54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1700-C1EF-427C-B38B-D3824A082494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DD7-C048-4D29-AEE5-56D84FE63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40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1700-C1EF-427C-B38B-D3824A082494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DD7-C048-4D29-AEE5-56D84FE63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87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1700-C1EF-427C-B38B-D3824A082494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DD7-C048-4D29-AEE5-56D84FE63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01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1700-C1EF-427C-B38B-D3824A082494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DD7-C048-4D29-AEE5-56D84FE63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0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1700-C1EF-427C-B38B-D3824A082494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DD7-C048-4D29-AEE5-56D84FE63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8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1700-C1EF-427C-B38B-D3824A082494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DD7-C048-4D29-AEE5-56D84FE63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02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1700-C1EF-427C-B38B-D3824A082494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DD7-C048-4D29-AEE5-56D84FE63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2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1700-C1EF-427C-B38B-D3824A082494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CDD7-C048-4D29-AEE5-56D84FE63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79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91700-C1EF-427C-B38B-D3824A082494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9CDD7-C048-4D29-AEE5-56D84FE63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19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g"/><Relationship Id="rId1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0289" y="106701"/>
            <a:ext cx="9096260" cy="29448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Модельное агентство для особенных ребят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ПОДиУМ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Особенных Детей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Уникальной молодежи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0332" y="3304143"/>
            <a:ext cx="3657948" cy="6400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Муртазаева Оксана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3857" y="3703962"/>
            <a:ext cx="45291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модельного агентства для людей с особенностями развития, объединяющегося в себе возможность обучения уходу за кожей лица.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4" y="106701"/>
            <a:ext cx="1808602" cy="27129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429" y="3051557"/>
            <a:ext cx="2503922" cy="30489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65" y="4229879"/>
            <a:ext cx="3417303" cy="22789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16" y="1150808"/>
            <a:ext cx="1435108" cy="21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262" y="3104068"/>
            <a:ext cx="5449734" cy="357710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мы</a:t>
            </a:r>
          </a:p>
          <a:p>
            <a:pPr marL="0" indent="0" algn="ctr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отличаемся?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модели не должны соответствовать определённым параметрам —как внешне, так и по фигуре.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помогаем родителям увидеть своих детей в новом свете. Они гордятся, у них появляется вдохновение, а усталости становится хоть немного меньше.</a:t>
            </a:r>
          </a:p>
          <a:p>
            <a:pPr marL="0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поддержка будущих моделей, обучение правилам эффектной подачи себя и укрепления уверенности в собственных силах.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не отправляем человека на съёмку без сопровождения психолога. Мы стараемся сохранять позитивную атмосферу, чтобы ребята уходили счастливыми. 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учим мам ухаживать за кожей лица и нанесению макияжа не только ребенка, но и себе.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6761" y="552370"/>
            <a:ext cx="46241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Походка, наклоны головы и свой особый стиль! Всему этому ваших детей и вас научат в нашем Модельном агентстве «ПОДиУМ».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модели знают как в любых условиях нести себя достойно и на высоте!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82" y="144545"/>
            <a:ext cx="2212651" cy="20726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904670" y="141357"/>
            <a:ext cx="2050648" cy="2075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84" y="170073"/>
            <a:ext cx="2039440" cy="20215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870" y="1675755"/>
            <a:ext cx="1949067" cy="19490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827" y="1882872"/>
            <a:ext cx="1696894" cy="16968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74333" y="3634184"/>
            <a:ext cx="48253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наша работа построена на: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по хореографическому искусству, коррекции движения, сценическому мастерству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занятий по уходу за кожей лица, по нанесению макияжа, создание образа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важная задача — построить личный бренд для каждой модели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изделий предприятий по пошиву обуви и одежды для особенных людей, а также мастеров по изготовлению украшений</a:t>
            </a:r>
          </a:p>
        </p:txBody>
      </p:sp>
    </p:spTree>
    <p:extLst>
      <p:ext uri="{BB962C8B-B14F-4D97-AF65-F5344CB8AC3E}">
        <p14:creationId xmlns:p14="http://schemas.microsoft.com/office/powerpoint/2010/main" val="26792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7755" y="3042974"/>
            <a:ext cx="5838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клиенты жители г. Волгограда и Волгоградской области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58911" y="4143694"/>
            <a:ext cx="5898949" cy="25853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Волгоградской области 178002 инвалидов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в возрастных группах :    4-7 лет    -   1850 чел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8-14 лет  -   4302 чел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15-17 лет-   1756 чел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18-30 лет-   6359 чел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31-40 лет-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11782 чел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26049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22 ребенка, а также их мамы являются нашими моделями.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606" y="110169"/>
            <a:ext cx="2546301" cy="19097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752" y="238064"/>
            <a:ext cx="2201041" cy="14678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327" y="961703"/>
            <a:ext cx="1406118" cy="21163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87" y="352183"/>
            <a:ext cx="1909663" cy="28609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21" y="1822356"/>
            <a:ext cx="1765790" cy="13243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53" y="3902816"/>
            <a:ext cx="2208183" cy="21868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00" y="1422236"/>
            <a:ext cx="1622216" cy="24314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7" y="391505"/>
            <a:ext cx="2061463" cy="20614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270" y="4594034"/>
            <a:ext cx="1485535" cy="22283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9" y="2898155"/>
            <a:ext cx="1496945" cy="200932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48" y="4666330"/>
            <a:ext cx="1108777" cy="197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570842" y="139207"/>
                <a:ext cx="6316360" cy="2769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Как распространяется информация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«Сарафанное радио»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Интернет-сообщества (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с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уществующие)</m:t>
                    </m:r>
                  </m:oMath>
                </a14:m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Участие в различных мероприятиях (конференции, круглые столы, публикации в СМИ)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Информационная компания на специализированных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контентах, форумах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особенных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людей, странице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общественных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организаций, в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социальных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сетях, в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центрах социальной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реабилитации, в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специализированных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школах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842" y="139207"/>
                <a:ext cx="6316360" cy="2769989"/>
              </a:xfrm>
              <a:prstGeom prst="rect">
                <a:avLst/>
              </a:prstGeom>
              <a:blipFill rotWithShape="0">
                <a:blip r:embed="rId2"/>
                <a:stretch>
                  <a:fillRect l="-1544" t="-1762" r="-15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73" y="641629"/>
            <a:ext cx="3053469" cy="20381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21" y="2042799"/>
            <a:ext cx="2254122" cy="22597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2" y="3627969"/>
            <a:ext cx="1912574" cy="23907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19" y="4002819"/>
            <a:ext cx="1708012" cy="24356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229" y="2775180"/>
            <a:ext cx="1635310" cy="23593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24" y="4722667"/>
            <a:ext cx="1437112" cy="21529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203" y="3066852"/>
            <a:ext cx="1377093" cy="140435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245" y="3684158"/>
            <a:ext cx="1549589" cy="103305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868" y="5134509"/>
            <a:ext cx="1948334" cy="129792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03" y="4971650"/>
            <a:ext cx="1635750" cy="16357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52" y="426770"/>
            <a:ext cx="2186680" cy="14577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42" y="4684645"/>
            <a:ext cx="1333423" cy="200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7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8361" y="102886"/>
            <a:ext cx="373380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команда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6583" y="1209846"/>
            <a:ext cx="4869143" cy="6018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Муртазаева О.В.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30038" y="1598538"/>
            <a:ext cx="3592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управления общественной организацией (НКО)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090" y="2272611"/>
            <a:ext cx="6749348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по сценическому мастерству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Косметолог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Визажист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опыт работы команды в данной индустрии 15 лет!!!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 по предоставлению продукции для показов: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Косметические компании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Протезно-ортопедические предприятия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Швеи по пошиву одежды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Мастерицы по изготовлению аксессуаров и украшений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по изготовлению технических средств реабилитации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061" y="5389314"/>
            <a:ext cx="2610998" cy="14686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557" y="5497227"/>
            <a:ext cx="1128117" cy="11281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320" y="4807786"/>
            <a:ext cx="2209916" cy="5901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031" y="4602762"/>
            <a:ext cx="3221522" cy="10032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22" y="150308"/>
            <a:ext cx="1155682" cy="16891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004" y="139775"/>
            <a:ext cx="1220826" cy="183181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34" y="2066628"/>
            <a:ext cx="1899800" cy="23080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451" y="2052086"/>
            <a:ext cx="1647736" cy="232257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47" y="149473"/>
            <a:ext cx="1215122" cy="182211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49" y="141274"/>
            <a:ext cx="1193741" cy="178837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34" y="2042189"/>
            <a:ext cx="1555870" cy="233380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181280" y="2272611"/>
            <a:ext cx="2056482" cy="154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801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422</Words>
  <Application>Microsoft Office PowerPoint</Application>
  <PresentationFormat>Широкоэкранный</PresentationFormat>
  <Paragraphs>48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Модельное агентство для особенных ребят  ПОДиУМ Проект Особенных Детей  и  Уникальной молодежи</vt:lpstr>
      <vt:lpstr>Презентация PowerPoint</vt:lpstr>
      <vt:lpstr>Презентация PowerPoint</vt:lpstr>
      <vt:lpstr>Презентация PowerPoint</vt:lpstr>
      <vt:lpstr>Наша команда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Модельное агенство для особенных ребят «ПОДиУМ- Проект Особенных Детей и Уникальной молодежи»</dc:title>
  <dc:creator>Аудитория 411</dc:creator>
  <cp:lastModifiedBy>няим</cp:lastModifiedBy>
  <cp:revision>53</cp:revision>
  <dcterms:created xsi:type="dcterms:W3CDTF">2020-11-27T09:04:45Z</dcterms:created>
  <dcterms:modified xsi:type="dcterms:W3CDTF">2022-06-04T15:08:56Z</dcterms:modified>
</cp:coreProperties>
</file>