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33.userapi.com/impf/c854224/v854224807/11d528/JTDpjFlZ38E.jpg?size=1000x1000&amp;quality=96&amp;sign=7a11e501b50c268590e894c62af8e63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8605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376263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Волонтерский отряд «</a:t>
            </a:r>
            <a:r>
              <a:rPr lang="ru-RU" sz="6600" dirty="0" smtClean="0"/>
              <a:t>ЭХО» 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работаем по 3 направлениям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4752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Общее направление - подготовка и проведение мероприятий и акций в школе и за ее пределами </a:t>
            </a:r>
          </a:p>
          <a:p>
            <a:r>
              <a:rPr lang="ru-RU" dirty="0" smtClean="0"/>
              <a:t>Театральное направление – подготовка к конкурсам чтецов , подготовка ведущих , постановка театрализованных представлений </a:t>
            </a:r>
          </a:p>
          <a:p>
            <a:r>
              <a:rPr lang="ru-RU" dirty="0" smtClean="0"/>
              <a:t>Педагогическое направление «Я- вожатый !» – подготовка вожатского отряда для работы в школьном городского лагере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Чем мы занимаемся 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340768"/>
            <a:ext cx="8183880" cy="3377536"/>
          </a:xfrm>
        </p:spPr>
        <p:txBody>
          <a:bodyPr/>
          <a:lstStyle/>
          <a:p>
            <a:r>
              <a:rPr lang="ru-RU" dirty="0" smtClean="0"/>
              <a:t>Проводим различные мероприятия в школе ( посвящения в первоклассники , новогодние и рождественские праздники , спортивные игры , 14 февраля , день грамотности , и т.д.)    </a:t>
            </a:r>
            <a:endParaRPr lang="ru-RU" dirty="0"/>
          </a:p>
        </p:txBody>
      </p:sp>
      <p:pic>
        <p:nvPicPr>
          <p:cNvPr id="3074" name="Picture 2" descr="https://sun9-20.userapi.com/impg/Ufaoef3HoKpXS3xX8j6tIlG5-TEgZWUEu9lodA/W9hAwRwPv3w.jpg?size=1280x853&amp;quality=95&amp;sign=8b689f802e284097dd0711ed3c711b2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4427984" cy="3140968"/>
          </a:xfrm>
          <a:prstGeom prst="rect">
            <a:avLst/>
          </a:prstGeom>
          <a:noFill/>
        </p:spPr>
      </p:pic>
      <p:pic>
        <p:nvPicPr>
          <p:cNvPr id="3076" name="Picture 4" descr="https://sun9-31.userapi.com/impg/u_x-A_n3cavknFXpcZXtoHiz5yEFeqAA4PC30A/VQAW5CRQjEY.jpg?size=1024x768&amp;quality=95&amp;sign=82f5039fa52c3507f9d1d192be979e3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3"/>
            <a:ext cx="4716016" cy="31409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22768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нашем волонтерском отряде собрались самые активные и добрые люди , если ты такой , присоединяйся к нам!!!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356992"/>
            <a:ext cx="8183880" cy="13613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sun9-36.userapi.com/impg/uwp4p_kFIxGusMfYZDcCTPfLccwwYucEOaQcRA/nQ4TWJg6e_8.jpg?size=1600x1066&amp;quality=95&amp;sign=c29b8794e38fc2e3a23efab2941e9d8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6185964" cy="38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«День грамотности»    «День</a:t>
            </a:r>
            <a:br>
              <a:rPr lang="ru-RU" sz="2400" dirty="0" smtClean="0"/>
            </a:br>
            <a:r>
              <a:rPr lang="ru-RU" sz="2400" dirty="0" smtClean="0"/>
              <a:t>                                      </a:t>
            </a:r>
            <a:r>
              <a:rPr lang="ru-RU" sz="2400" dirty="0" err="1" smtClean="0"/>
              <a:t>пожилово</a:t>
            </a:r>
            <a:r>
              <a:rPr lang="ru-RU" sz="2400" dirty="0" smtClean="0"/>
              <a:t> человека» 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265" y="349956"/>
            <a:ext cx="8182403" cy="3825539"/>
          </a:xfrm>
        </p:spPr>
        <p:txBody>
          <a:bodyPr/>
          <a:lstStyle/>
          <a:p>
            <a:r>
              <a:rPr lang="ru-RU" dirty="0" smtClean="0"/>
              <a:t>Немного фотографий с нашей работы </a:t>
            </a:r>
            <a:endParaRPr lang="ru-RU" dirty="0"/>
          </a:p>
        </p:txBody>
      </p:sp>
      <p:pic>
        <p:nvPicPr>
          <p:cNvPr id="2050" name="Picture 2" descr="https://sun9-29.userapi.com/impg/lYY4y74rNLFY45Oc2Az-xI3AIAVg2z2yQ-uXGg/f4YEqH0Av8g.jpg?size=453x604&amp;quality=95&amp;sign=4320c603d2265b2dcacea26816f6526f&amp;c_uniq_tag=M5Db3VaRma94Xwj6J3F0XgK8ROFqasQXPJnICsGB57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1290448"/>
            <a:ext cx="3535288" cy="393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6.userapi.com/impg/p8UfIp3Sr0WUsjMW--3vv6LrU8YKlHI8QLamOA/Fp9zpoatQcw.jpg?size=1600x1200&amp;quality=95&amp;sign=067181cd160656a7e551502664b8cc6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6" y="1268760"/>
            <a:ext cx="421873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Новый год                    «Посвящение в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                                первоклассники»       </a:t>
            </a:r>
            <a:endParaRPr lang="ru-RU" sz="2400" dirty="0"/>
          </a:p>
        </p:txBody>
      </p:sp>
      <p:pic>
        <p:nvPicPr>
          <p:cNvPr id="3074" name="Picture 2" descr="https://sun9-58.userapi.com/impg/97J-naqclhUt0Uo5ESIr3yGBXqbuPrEOU_4axA/rAeQLWeEbDc.jpg?size=719x1600&amp;quality=95&amp;sign=e81bcf6c6067261e6fe6eafd66eddaa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4" y="476672"/>
            <a:ext cx="34015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0.userapi.com/impg/Ufaoef3HoKpXS3xX8j6tIlG5-TEgZWUEu9lodA/W9hAwRwPv3w.jpg?size=1600x1066&amp;quality=95&amp;sign=f270c9747a20c836132833180ac550c0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2952"/>
            <a:ext cx="4474840" cy="452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Рамка волонт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 </a:t>
            </a:r>
          </a:p>
          <a:p>
            <a:pPr marL="0" indent="0">
              <a:buNone/>
            </a:pPr>
            <a:r>
              <a:rPr lang="ru-RU" sz="4800" dirty="0" smtClean="0"/>
              <a:t>Спасибо за внимание !</a:t>
            </a:r>
            <a:endParaRPr lang="ru-RU" sz="4800" dirty="0"/>
          </a:p>
        </p:txBody>
      </p:sp>
      <p:sp>
        <p:nvSpPr>
          <p:cNvPr id="4" name="AutoShape 2" descr="Волонтеры Добровольцы — Главная — Официальный сайт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Волонтеры Добровольцы — Главная — Официальный сайт ..."/>
          <p:cNvSpPr>
            <a:spLocks noChangeAspect="1" noChangeArrowheads="1"/>
          </p:cNvSpPr>
          <p:nvPr/>
        </p:nvSpPr>
        <p:spPr bwMode="auto">
          <a:xfrm>
            <a:off x="307974" y="7937"/>
            <a:ext cx="5848201" cy="58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332</TotalTime>
  <Words>128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Verdana</vt:lpstr>
      <vt:lpstr>Wingdings 2</vt:lpstr>
      <vt:lpstr>Аспект</vt:lpstr>
      <vt:lpstr>Волонтерский отряд «ЭХО»  </vt:lpstr>
      <vt:lpstr>Мы работаем по 3 направлениям  </vt:lpstr>
      <vt:lpstr>Чем мы занимаемся : </vt:lpstr>
      <vt:lpstr>В нашем волонтерском отряде собрались самые активные и добрые люди , если ты такой , присоединяйся к нам!!! </vt:lpstr>
      <vt:lpstr>«День грамотности»    «День                                       пожилово человека»  </vt:lpstr>
      <vt:lpstr>Новый год                    «Посвящение в                                          первоклассники» 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«ЭХО» </dc:title>
  <dc:creator>Acer</dc:creator>
  <cp:lastModifiedBy>Лена</cp:lastModifiedBy>
  <cp:revision>37</cp:revision>
  <dcterms:created xsi:type="dcterms:W3CDTF">2023-09-25T07:21:45Z</dcterms:created>
  <dcterms:modified xsi:type="dcterms:W3CDTF">2023-10-23T16:35:39Z</dcterms:modified>
</cp:coreProperties>
</file>