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3" r:id="rId3"/>
    <p:sldId id="262" r:id="rId4"/>
    <p:sldId id="26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4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746EC-E44A-4B00-B8DF-2EE6498D9059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9FE39-3D68-4714-87F7-877AF2D601F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 descr="титул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3771"/>
            <a:ext cx="9144000" cy="6830458"/>
          </a:xfrm>
          <a:prstGeom prst="rect">
            <a:avLst/>
          </a:prstGeom>
        </p:spPr>
      </p:pic>
      <p:pic>
        <p:nvPicPr>
          <p:cNvPr id="11" name="Рисунок 10" descr="титул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112" y="0"/>
            <a:ext cx="9131775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746EC-E44A-4B00-B8DF-2EE6498D9059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9FE39-3D68-4714-87F7-877AF2D60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746EC-E44A-4B00-B8DF-2EE6498D9059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9FE39-3D68-4714-87F7-877AF2D60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746EC-E44A-4B00-B8DF-2EE6498D9059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9FE39-3D68-4714-87F7-877AF2D60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746EC-E44A-4B00-B8DF-2EE6498D9059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9FE39-3D68-4714-87F7-877AF2D60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746EC-E44A-4B00-B8DF-2EE6498D9059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9FE39-3D68-4714-87F7-877AF2D60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746EC-E44A-4B00-B8DF-2EE6498D9059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9FE39-3D68-4714-87F7-877AF2D601F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рабочий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12" y="0"/>
            <a:ext cx="9131775" cy="6858000"/>
          </a:xfrm>
          <a:prstGeom prst="rect">
            <a:avLst/>
          </a:prstGeom>
        </p:spPr>
      </p:pic>
      <p:pic>
        <p:nvPicPr>
          <p:cNvPr id="8" name="Рисунок 7" descr="3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12611"/>
            <a:ext cx="9144000" cy="6832778"/>
          </a:xfrm>
          <a:prstGeom prst="rect">
            <a:avLst/>
          </a:prstGeom>
        </p:spPr>
      </p:pic>
      <p:pic>
        <p:nvPicPr>
          <p:cNvPr id="9" name="Рисунок 8" descr="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8025"/>
            <a:ext cx="9144000" cy="68419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746EC-E44A-4B00-B8DF-2EE6498D9059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9FE39-3D68-4714-87F7-877AF2D601F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рабочий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12" y="0"/>
            <a:ext cx="9131775" cy="6858000"/>
          </a:xfrm>
          <a:prstGeom prst="rect">
            <a:avLst/>
          </a:prstGeom>
        </p:spPr>
      </p:pic>
      <p:pic>
        <p:nvPicPr>
          <p:cNvPr id="8" name="Рисунок 7" descr="3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12611"/>
            <a:ext cx="9144000" cy="6832778"/>
          </a:xfrm>
          <a:prstGeom prst="rect">
            <a:avLst/>
          </a:prstGeom>
        </p:spPr>
      </p:pic>
      <p:pic>
        <p:nvPicPr>
          <p:cNvPr id="9" name="Рисунок 8" descr="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8025"/>
            <a:ext cx="9144000" cy="6841950"/>
          </a:xfrm>
          <a:prstGeom prst="rect">
            <a:avLst/>
          </a:prstGeom>
        </p:spPr>
      </p:pic>
      <p:pic>
        <p:nvPicPr>
          <p:cNvPr id="10" name="Рисунок 9" descr="й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35539"/>
            <a:ext cx="9144000" cy="67869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746EC-E44A-4B00-B8DF-2EE6498D9059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9FE39-3D68-4714-87F7-877AF2D60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746EC-E44A-4B00-B8DF-2EE6498D9059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9FE39-3D68-4714-87F7-877AF2D60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746EC-E44A-4B00-B8DF-2EE6498D9059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9FE39-3D68-4714-87F7-877AF2D60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746EC-E44A-4B00-B8DF-2EE6498D9059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9FE39-3D68-4714-87F7-877AF2D60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746EC-E44A-4B00-B8DF-2EE6498D9059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9FE39-3D68-4714-87F7-877AF2D60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746EC-E44A-4B00-B8DF-2EE6498D9059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9FE39-3D68-4714-87F7-877AF2D601F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чистый.jp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6112" y="0"/>
            <a:ext cx="9131775" cy="6858000"/>
          </a:xfrm>
          <a:prstGeom prst="rect">
            <a:avLst/>
          </a:prstGeom>
        </p:spPr>
      </p:pic>
      <p:pic>
        <p:nvPicPr>
          <p:cNvPr id="8" name="Рисунок 7" descr="чистый.jp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0" y="35539"/>
            <a:ext cx="9144000" cy="67869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611560" y="836712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Остановка «Памяти и славы»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076" y="1700808"/>
            <a:ext cx="5112568" cy="3834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187624" y="1052736"/>
            <a:ext cx="7560840" cy="4613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D1D1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проекта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Создать условия для формирования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патриотического сознания молодежи, через организацию коллективного творчества.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проекта: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Набор команды волонтера и организаторов проекта;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Разработка  макета остановки;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Согласование макета остановки и места с администрацией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Пойковский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Оформление остановки;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Торжественное открытие остановки с привлечение СМИ.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611560" y="836712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«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Астанависта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BUS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»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3" name="Picture 2" descr="C:\Users\user\Desktop\IMG-4b574a6d3208ebfccfbdb2b8668f48a0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628800"/>
            <a:ext cx="5879885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611560" y="764704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Смета расходов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(не более 20 000)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75656" y="1628800"/>
          <a:ext cx="6792417" cy="3703948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3384376"/>
                <a:gridCol w="1224136"/>
                <a:gridCol w="2183905"/>
              </a:tblGrid>
              <a:tr h="2075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Calibri"/>
                        </a:rPr>
                        <a:t>Наименование </a:t>
                      </a:r>
                      <a:endParaRPr lang="ru-RU" sz="10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Calibri"/>
                        </a:rPr>
                        <a:t>Количество </a:t>
                      </a:r>
                      <a:endParaRPr lang="ru-RU" sz="10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Цена </a:t>
                      </a:r>
                      <a:endParaRPr lang="ru-RU" sz="10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2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Calibri"/>
                        </a:rPr>
                        <a:t>1. Краска белая (акриловая)</a:t>
                      </a:r>
                      <a:endParaRPr lang="ru-RU" sz="10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5</a:t>
                      </a:r>
                      <a:endParaRPr lang="ru-RU" sz="10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2500</a:t>
                      </a:r>
                      <a:endParaRPr lang="ru-RU" sz="10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2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Calibri"/>
                        </a:rPr>
                        <a:t>2. Краска оранжевая (акриловая)</a:t>
                      </a:r>
                      <a:endParaRPr lang="ru-RU" sz="10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4</a:t>
                      </a:r>
                      <a:endParaRPr lang="ru-RU" sz="10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2000</a:t>
                      </a:r>
                      <a:endParaRPr lang="ru-RU" sz="10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1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Calibri"/>
                        </a:rPr>
                        <a:t>3.Краска черная (акриловая)</a:t>
                      </a:r>
                      <a:endParaRPr lang="ru-RU" sz="10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3</a:t>
                      </a:r>
                      <a:endParaRPr lang="ru-RU" sz="10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1500</a:t>
                      </a:r>
                      <a:endParaRPr lang="ru-RU" sz="10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2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Calibri"/>
                        </a:rPr>
                        <a:t>4.Краска серая (акриловая)</a:t>
                      </a:r>
                      <a:endParaRPr lang="ru-RU" sz="10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3</a:t>
                      </a:r>
                      <a:endParaRPr lang="ru-RU" sz="10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1000</a:t>
                      </a:r>
                      <a:endParaRPr lang="ru-RU" sz="10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2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Calibri"/>
                        </a:rPr>
                        <a:t>5.Краска желтая (акриловая)</a:t>
                      </a:r>
                      <a:endParaRPr lang="ru-RU" sz="10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3</a:t>
                      </a:r>
                      <a:endParaRPr lang="ru-RU" sz="10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500</a:t>
                      </a:r>
                      <a:endParaRPr lang="ru-RU" sz="10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2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Calibri"/>
                        </a:rPr>
                        <a:t>6.Краска красная (акриловая)</a:t>
                      </a:r>
                      <a:endParaRPr lang="ru-RU" sz="10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3</a:t>
                      </a:r>
                      <a:endParaRPr lang="ru-RU" sz="10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1500</a:t>
                      </a:r>
                      <a:endParaRPr lang="ru-RU" sz="10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1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Calibri"/>
                        </a:rPr>
                        <a:t>7.Флуоресцентные  светящие краски.</a:t>
                      </a:r>
                      <a:endParaRPr lang="ru-RU" sz="10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3</a:t>
                      </a:r>
                      <a:endParaRPr lang="ru-RU" sz="10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3000</a:t>
                      </a:r>
                      <a:endParaRPr lang="ru-RU" sz="10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1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Calibri"/>
                        </a:rPr>
                        <a:t>8.Уайт- спирит </a:t>
                      </a:r>
                      <a:endParaRPr lang="ru-RU" sz="10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3</a:t>
                      </a:r>
                      <a:endParaRPr lang="ru-RU" sz="10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1500</a:t>
                      </a:r>
                      <a:endParaRPr lang="ru-RU" sz="10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1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Calibri"/>
                        </a:rPr>
                        <a:t>9.Кисточки</a:t>
                      </a:r>
                      <a:endParaRPr lang="ru-RU" sz="10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20</a:t>
                      </a:r>
                      <a:endParaRPr lang="ru-RU" sz="10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2660</a:t>
                      </a:r>
                      <a:endParaRPr lang="ru-RU" sz="10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Calibri"/>
                        </a:rPr>
                        <a:t>10.Перчатки</a:t>
                      </a:r>
                      <a:endParaRPr lang="ru-RU" sz="10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50</a:t>
                      </a:r>
                      <a:endParaRPr lang="ru-RU" sz="10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1500</a:t>
                      </a:r>
                      <a:endParaRPr lang="ru-RU" sz="10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501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Calibri"/>
                        </a:rPr>
                        <a:t>ИТОГО: 20 000 - Налог 13% =17400</a:t>
                      </a:r>
                      <a:endParaRPr lang="ru-RU" sz="10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83</Words>
  <Application>Microsoft Office PowerPoint</Application>
  <PresentationFormat>Экран (4:3)</PresentationFormat>
  <Paragraphs>45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16</cp:revision>
  <dcterms:created xsi:type="dcterms:W3CDTF">2015-04-15T15:20:07Z</dcterms:created>
  <dcterms:modified xsi:type="dcterms:W3CDTF">2020-04-23T12:18:36Z</dcterms:modified>
</cp:coreProperties>
</file>