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1" r:id="rId5"/>
    <p:sldId id="263" r:id="rId6"/>
    <p:sldId id="259" r:id="rId7"/>
    <p:sldId id="264" r:id="rId8"/>
    <p:sldId id="265" r:id="rId9"/>
    <p:sldId id="25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>
      <p:cViewPr>
        <p:scale>
          <a:sx n="94" d="100"/>
          <a:sy n="94" d="100"/>
        </p:scale>
        <p:origin x="-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Результат опроса</a:t>
            </a:r>
          </a:p>
          <a:p>
            <a:pPr algn="ctr"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(опрошено 300 обучающихся с 7 по 11 класс)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7.0675812007873998E-2"/>
          <c:y val="7.4999995386319185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2187500000000006E-2"/>
          <c:y val="0.24766404726476088"/>
          <c:w val="0.65107418799212602"/>
          <c:h val="0.7265547043211919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Оп</c:v>
                </c:pt>
              </c:strCache>
            </c:strRef>
          </c:tx>
          <c:dLbls>
            <c:dLbl>
              <c:idx val="0"/>
              <c:layout>
                <c:manualLayout>
                  <c:x val="-0.10804398375984252"/>
                  <c:y val="-0.241130337036765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3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Не знают</c:v>
                </c:pt>
                <c:pt idx="1">
                  <c:v>Что-то слышали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0.75</c:v>
                </c:pt>
                <c:pt idx="1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01E3B7-639C-4208-8FA9-19D72CB2E6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8977A75-EA52-45B2-AC40-763A0AF41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47F51BE-10AA-4718-A6F2-004324C31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6F87A3C-0FA9-4C6A-A972-97ACB9573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E2C52BA-2C5C-4004-ABFA-568D47CB6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54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0AC5B2E-4968-4600-A185-0FA51559E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1D76D1E-08D1-4084-BAFF-1CCE42AAD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A2C2916-EC00-4CA0-A2F3-B8D3BBC0F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1582280-D21D-47DA-AD6E-49CDD8EC8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2AEBE45-D151-41CB-AA96-D0336507A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99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24C9F615-0338-4089-AE33-248C244700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2231FAB-929A-40F8-882B-4C91B79A09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6EA4DC5-BF3A-4888-8E51-901200A61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A1F8F96-038F-42DF-A57C-E627F7924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702A4FF-4E86-41B5-B821-5DB2CACC6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38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B178D1-A52A-4360-AADA-C4C87BED3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5B4BB4C-452B-44FE-9F17-C6942552E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749C431-6F5C-4069-943A-141491CDA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8B75852-5816-44C5-A2BE-A01EB91E2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1A78E87-7367-4E4B-A44E-9E12F4CB2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946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43F30C-023B-4995-AB8C-E47944DD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40B3037-DC86-40C0-BE67-DE8A11B5D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EC4CE46-D847-4628-BD60-EC5E68920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8EC896F-7EC6-434F-BBC6-3A1CFF16B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929CA37-DB03-4ECC-B8C5-E02C04008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82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7231F5-BB00-459B-9BA1-F3C6E9261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751D140-12BB-43BA-9F3F-92FCE18D75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6F3C00C-FFF4-4D17-8A39-80C05DF5C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83386A3-4117-44A8-96AB-9BCDFB7B0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D5E96F9-351C-4168-936C-F7A13D3BB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8876068-8A3B-4343-875A-7344847FE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81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57E3B6-67E1-4588-B0F9-5D9DB56F3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2ABD648-8A1A-45EC-B89F-FE4EA0C63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DB2141A-B287-452D-9FA0-21996A4113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76A4780-3D6A-4B0E-8234-387C98B942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0E299C5-574C-4DA2-8001-3290C5AF5A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F1C4D7A-E877-49FE-872E-D052166EC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01D8FE1-FC34-4346-BBBB-A319D83C0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09D12FA-2DBB-44CA-9CC3-7E9A48D48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854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C8F597-33CC-4D15-B3E4-25F7E47E4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5C9B29E-42C1-4CBE-A13C-07F37335A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83672E4-9A84-4BDF-B260-4A5B00532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8EABB6F-B861-4877-9F25-A5CBFCE19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220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562084F-95AC-4273-9785-B0C33C7B5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6630956-8D27-43BA-92C2-11D4C8AFC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00D963F-328A-415F-992C-1B5A03158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74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B7C46EE-1F06-470E-9970-0376DD84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980124B-A997-487A-B098-CFE767F92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1B0797A-48C4-48CE-8763-3294B46722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41B46CC-F1ED-40F9-9280-4B263F53A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E13B0D7-BC35-40C2-AFA2-9E79297F9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D66FE35-3BED-4ACE-9473-B1B552BEE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26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A40B62E-421D-4C11-828F-4E2224F6D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730D771-753A-40D2-AD00-CFCCEABD4D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C1F2934-C20F-4C03-AAAB-E3F9159EDA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C92AE39-F096-44BE-B91B-E5C98B4D0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7580981-E597-4D3F-BA86-85C09F3F4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65BC62-E30E-4A00-9A71-1824B4CB7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67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A3A4235-4A79-41EB-A684-43A6AEA95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7A87B84-6554-4A7F-80A2-08754B705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3A00C0A-8E46-425E-9361-5716CC7496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D7FF2-845F-41B9-944F-35B90659B7D6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3063218-E458-4A52-884A-F9865FD640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3FA338B-F6AA-46D1-A885-642C4D7D3A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345D-6FE0-4977-A3DF-5875ED8E59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725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60338A2-AB2D-4CF5-9264-6B4835A93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963829"/>
            <a:ext cx="12065225" cy="873063"/>
          </a:xfrm>
        </p:spPr>
        <p:txBody>
          <a:bodyPr>
            <a:normAutofit/>
          </a:bodyPr>
          <a:lstStyle/>
          <a:p>
            <a:r>
              <a:rPr lang="ru-RU" sz="1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Региональный </a:t>
            </a:r>
            <a:r>
              <a:rPr lang="ru-RU" sz="1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конкурс 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«Доброволец34»</a:t>
            </a:r>
            <a:endParaRPr lang="ru-RU" sz="320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ru-RU" sz="4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96229" y="2118511"/>
            <a:ext cx="706806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Исторический </a:t>
            </a:r>
            <a:r>
              <a:rPr lang="ru-RU" sz="25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квест</a:t>
            </a:r>
            <a:r>
              <a:rPr lang="ru-RU" sz="2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ru-RU" sz="25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«Крепость из стали, сердец и огня»</a:t>
            </a:r>
            <a:endParaRPr lang="en-US" sz="25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74299" y="3136759"/>
            <a:ext cx="728534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Волонтерский отряд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«Дети Отчизны»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МБОУ «</a:t>
            </a:r>
            <a:r>
              <a:rPr lang="ru-RU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Ерзовская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СШ имени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Героя Советского Союза Гончарова Петра 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А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лексеевича»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26" name="Picture 2" descr="C:\Users\JHA\Downloads\photo_2023-01-09_13-54-00_cut-photo.r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40" y="2118511"/>
            <a:ext cx="4887589" cy="315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50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4385" y="1482366"/>
            <a:ext cx="8007671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Цель</a:t>
            </a:r>
            <a:r>
              <a:rPr lang="ru-RU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– расширение знаний по истории: события, герои Великой Отечественной войны, в частности герои Сталинграда </a:t>
            </a:r>
            <a:endParaRPr lang="en-US" sz="2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17719" y="3756656"/>
            <a:ext cx="7705339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Задачи</a:t>
            </a:r>
            <a:r>
              <a:rPr lang="ru-RU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– </a:t>
            </a:r>
            <a:r>
              <a:rPr lang="ru-RU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проведение исторического </a:t>
            </a:r>
            <a:r>
              <a:rPr lang="ru-RU" sz="25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квеста</a:t>
            </a:r>
            <a:r>
              <a:rPr lang="ru-RU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на территории </a:t>
            </a:r>
            <a:r>
              <a:rPr lang="ru-RU" sz="25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Городищенского</a:t>
            </a:r>
            <a:r>
              <a:rPr lang="ru-RU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муниципального района</a:t>
            </a:r>
            <a:endParaRPr lang="en-US" sz="2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050" name="Picture 2" descr="C:\Я\Мероприятия\2022-2023\ноябрь\Всер конкурс супер команда ВП\фото\photo_2023-01-08_20-15-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712" y="1011504"/>
            <a:ext cx="2917627" cy="218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Я\Мероприятия\2022-2023\ноябрь\Всер конкурс супер команда ВП\фото\photo_2023-01-08_22-25-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93" y="3424181"/>
            <a:ext cx="3184665" cy="238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3942" y="1326296"/>
            <a:ext cx="757954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Актуальность</a:t>
            </a:r>
            <a:r>
              <a:rPr lang="ru-RU" sz="2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– обратить внимание общества на важность патриотического сознания, гражданской ответственности и сохранения исторической памяти путем реализации образовательных </a:t>
            </a:r>
            <a:r>
              <a:rPr lang="ru-RU" sz="25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квестов</a:t>
            </a:r>
            <a:r>
              <a:rPr lang="ru-RU" sz="2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en-US" sz="2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7233" y="4133523"/>
            <a:ext cx="77737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Целевая группа</a:t>
            </a:r>
            <a:r>
              <a:rPr lang="ru-RU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– </a:t>
            </a:r>
            <a:r>
              <a:rPr lang="ru-RU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обучающиеся </a:t>
            </a:r>
            <a:r>
              <a:rPr lang="ru-RU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Городищенского</a:t>
            </a:r>
            <a:r>
              <a:rPr lang="ru-RU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муниципального района</a:t>
            </a:r>
            <a:endParaRPr lang="ru-RU" sz="3000" dirty="0"/>
          </a:p>
        </p:txBody>
      </p:sp>
      <p:pic>
        <p:nvPicPr>
          <p:cNvPr id="1027" name="Picture 3" descr="C:\Я\Мероприятия\2022-2023\декабрь\КВЕСТ\фото и видео\IMG-20221201-WA0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085" y="1250547"/>
            <a:ext cx="3270228" cy="436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01466222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6510" y="312639"/>
            <a:ext cx="1160397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Реализация проекта</a:t>
            </a:r>
            <a:endParaRPr lang="en-US" sz="3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079" name="Picture 7" descr="C:\Я\Мероприятия\2022-2023\ноябрь\Всер конкурс супер команда ВП\КВЕСТ\фото подготовка\photo_2023-01-12_11-23-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794" y="3467438"/>
            <a:ext cx="3368697" cy="236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Я\Мероприятия\2022-2023\ноябрь\Всер конкурс супер команда ВП\фото с 9.01\IMG_20230109_122915_2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92" y="1013159"/>
            <a:ext cx="3107343" cy="235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Я\Мероприятия\2022-2023\ноябрь\Всер конкурс супер команда ВП\фото с 9.01\IMG_20230109_124135_5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92" y="3503851"/>
            <a:ext cx="3107343" cy="233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Я\Мероприятия\2022-2023\ноябрь\Всер конкурс супер команда ВП\фото 13.01\photo_2023-01-16_19-04-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177" y="1013159"/>
            <a:ext cx="3884177" cy="291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Я\Мероприятия\2022-2023\ноябрь\Всер конкурс супер команда ВП\фото 13.01\photo_2023-01-16_19-04-2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907315" y="440638"/>
            <a:ext cx="2223655" cy="336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JHA\Downloads\photo_2023-01-09_13-54-18_cut-photo.ru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208" y="4070295"/>
            <a:ext cx="3896146" cy="176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66442" y="166982"/>
            <a:ext cx="1122365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Ожидаемые результаты</a:t>
            </a:r>
            <a:endParaRPr lang="en-US" sz="35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122" name="Picture 2" descr="C:\Я\Мероприятия\2021-2022Г\ноябрь\Спецоперация ПДД\20211119_1237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017" y="6990444"/>
            <a:ext cx="22215333" cy="1666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8025" y="1213468"/>
            <a:ext cx="885268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Количественные результаты:</a:t>
            </a:r>
          </a:p>
          <a:p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– 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собрана и систематизирована биографическая информация - 5 человек 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охват участников </a:t>
            </a:r>
            <a:r>
              <a:rPr lang="ru-RU" sz="2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квеста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– 400 человек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ривлечение новых участников в волонтерские отряды – 10 человек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lvl="0"/>
            <a:endParaRPr lang="en-US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8025" y="3375892"/>
            <a:ext cx="87474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Качественные результаты: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– 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повышение уровня знаний 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 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истории малой Родины;</a:t>
            </a:r>
          </a:p>
          <a:p>
            <a:pPr marL="342900" lvl="0" indent="-342900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взаимодействие обучающихся </a:t>
            </a:r>
            <a:r>
              <a:rPr lang="ru-RU" sz="2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Городищенского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муниципального района</a:t>
            </a:r>
          </a:p>
          <a:p>
            <a:pPr marL="342900" lvl="0" indent="-342900">
              <a:buFontTx/>
              <a:buChar char="-"/>
            </a:pP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овышение творческой активности, развитие стремления к самовыражению</a:t>
            </a:r>
            <a:endParaRPr lang="en-US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074" name="Picture 2" descr="C:\Я\Мероприятия\2022-2023\декабрь\ЛИДЕР\photo_2022-12-14_14-15-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712" y="3375892"/>
            <a:ext cx="2909536" cy="217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Я\Мероприятия\2022-2023\декабрь\итоговый слет ВП 17.12\photo_2022-12-17_18-44-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712" y="1074217"/>
            <a:ext cx="2909536" cy="218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66442" y="166982"/>
            <a:ext cx="1122365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7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Ресурсы, необходимые для реализации проекта</a:t>
            </a:r>
            <a:endParaRPr lang="en-US" sz="27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122" name="Picture 2" descr="C:\Я\Мероприятия\2021-2022Г\ноябрь\Спецоперация ПДД\20211119_1237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017" y="6990444"/>
            <a:ext cx="22215333" cy="1666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8484" y="1193881"/>
            <a:ext cx="1157161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rgbClr val="F3A447"/>
              </a:buClr>
              <a:buSzPct val="85000"/>
              <a:buFont typeface="Wingdings 2"/>
              <a:buChar char=""/>
            </a:pPr>
            <a:r>
              <a:rPr lang="ru-RU" sz="2500" b="1" dirty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Информационные ресурсы: </a:t>
            </a:r>
            <a:r>
              <a:rPr lang="ru-RU" sz="2500" dirty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биографические сведения из баз данных поселковой </a:t>
            </a:r>
            <a:r>
              <a:rPr lang="ru-RU" sz="2500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и районной администраций, школьных музеев </a:t>
            </a:r>
            <a:r>
              <a:rPr lang="ru-RU" sz="2500" dirty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и родственников, тематические сайты и </a:t>
            </a:r>
            <a:r>
              <a:rPr lang="ru-RU" sz="2500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социальные сети;</a:t>
            </a:r>
          </a:p>
          <a:p>
            <a:pPr marL="274320" lvl="0" indent="-274320">
              <a:spcBef>
                <a:spcPts val="600"/>
              </a:spcBef>
              <a:buClr>
                <a:srgbClr val="F3A447"/>
              </a:buClr>
              <a:buSzPct val="85000"/>
              <a:buFont typeface="Wingdings 2"/>
              <a:buChar char=""/>
            </a:pPr>
            <a:r>
              <a:rPr lang="ru-RU" sz="2500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Техническое оснащение: </a:t>
            </a:r>
            <a:r>
              <a:rPr lang="ru-RU" sz="2500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экран, колонка</a:t>
            </a:r>
          </a:p>
          <a:p>
            <a:pPr marL="274320" lvl="0" indent="-274320">
              <a:spcBef>
                <a:spcPts val="600"/>
              </a:spcBef>
              <a:buClr>
                <a:srgbClr val="F3A447"/>
              </a:buClr>
              <a:buSzPct val="85000"/>
              <a:buFont typeface="Wingdings 2"/>
              <a:buChar char=""/>
            </a:pPr>
            <a:r>
              <a:rPr lang="ru-RU" sz="2500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Полиграфические и агитационные материалы: </a:t>
            </a:r>
            <a:r>
              <a:rPr lang="ru-RU" sz="2500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диплом, маршрутные листы, карта, плакаты и т.д.</a:t>
            </a:r>
          </a:p>
          <a:p>
            <a:pPr marL="274320" indent="-274320">
              <a:spcBef>
                <a:spcPts val="600"/>
              </a:spcBef>
              <a:buClr>
                <a:srgbClr val="F3A447"/>
              </a:buClr>
              <a:buSzPct val="85000"/>
              <a:buFont typeface="Wingdings 2"/>
              <a:buChar char=""/>
            </a:pPr>
            <a:r>
              <a:rPr lang="ru-RU" sz="2500" b="1" dirty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Декорация: </a:t>
            </a:r>
            <a:r>
              <a:rPr lang="ru-RU" sz="2500" b="1" dirty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предметы для инсталляции </a:t>
            </a:r>
            <a:endParaRPr lang="ru-RU" sz="2500" b="1" dirty="0" smtClean="0">
              <a:solidFill>
                <a:srgbClr val="002060"/>
              </a:solidFill>
              <a:latin typeface="Arial Black" pitchFamily="34" charset="0"/>
              <a:cs typeface="Arial" pitchFamily="34" charset="0"/>
            </a:endParaRPr>
          </a:p>
          <a:p>
            <a:pPr marL="274320" lvl="0" indent="-274320">
              <a:spcBef>
                <a:spcPts val="600"/>
              </a:spcBef>
              <a:buClr>
                <a:srgbClr val="F3A447"/>
              </a:buClr>
              <a:buSzPct val="85000"/>
              <a:buFont typeface="Wingdings 2"/>
              <a:buChar char=""/>
            </a:pPr>
            <a:r>
              <a:rPr lang="ru-RU" sz="25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Экипировка </a:t>
            </a:r>
            <a:r>
              <a:rPr lang="ru-RU" sz="2500" b="1" dirty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для </a:t>
            </a:r>
            <a:r>
              <a:rPr lang="ru-RU" sz="25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волонтеров: </a:t>
            </a:r>
            <a:r>
              <a:rPr lang="ru-RU" sz="2500" b="1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форма волонтеров, сценические костюмы</a:t>
            </a:r>
            <a:endParaRPr lang="ru-RU" sz="2500" b="1" dirty="0">
              <a:solidFill>
                <a:srgbClr val="002060"/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49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6510" y="312639"/>
            <a:ext cx="1160397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Ресурсы</a:t>
            </a:r>
            <a:endParaRPr lang="en-US" sz="3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074" name="Picture 2" descr="C:\Я\Мероприятия\2022-2023\ноябрь\Всер конкурс супер команда ВП\Крепость из стали _сердец и огня_ДЕТИ ОТЧИЗНЫ_Ерзовская СШ р.п. Ерзовка Волгоградская область\КАРТ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25" y="1205714"/>
            <a:ext cx="3150426" cy="197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Я\Мероприятия\2022-2023\ноябрь\Всер конкурс супер команда ВП\Крепость из стали _сердец и огня_ДЕТИ ОТЧИЗНЫ_Ерзовская СШ р.п. Ерзовка Волгоградская область\диплом квест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486" y="1205714"/>
            <a:ext cx="3239077" cy="422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Я\Мероприятия\2022-2023\ноябрь\Всер конкурс супер команда ВП\Крепость из стали _сердец и огня_ДЕТИ ОТЧИЗНЫ_Ерзовская СШ р.п. Ерзовка Волгоградская область\Маршрутныцй лист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269430" y="521935"/>
            <a:ext cx="1974455" cy="334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Я\Мероприятия\2022-2023\ноябрь\Всер конкурс супер команда ВП\КВЕСТ\наименование этапов\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29913" y="2884315"/>
            <a:ext cx="1940454" cy="315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Я\Мероприятия\2022-2023\ноябрь\Всер конкурс супер команда ВП\КВЕСТ\2.02 разгром под Сталинградом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652" y="3489301"/>
            <a:ext cx="3342011" cy="194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96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3099" y="339292"/>
            <a:ext cx="117116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МЫ ПОМНИМ! МЫ ГОРДИМСЯ!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22415" y="5963257"/>
            <a:ext cx="7464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СПАСИБО ЗА ВНИМАНИЕ!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098" name="Picture 2" descr="C:\Я\Мероприятия\2022-2023\декабрь\КВЕСТ\фото и видео\Ерзовская СШ советник директора Лазоренко Татьяна Анатольевна и волонтерский отряд Дети Отчизны (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969" y="870565"/>
            <a:ext cx="3459795" cy="249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Я\Мероприятия\2022-2023\Октябрь\Мамаев Курган волонтеры Победы\20221009_1311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858" y="927210"/>
            <a:ext cx="3684674" cy="276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Я\Мероприятия\2022-2023\ноябрь\19 ноября\возложение к вечному огню\photo_2022-11-19_20-10-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70565"/>
            <a:ext cx="3455300" cy="251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Я\Мероприятия\2022-2023\ноябрь\19 ноября\музей\photo_2022-11-19_16-59-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969" y="3368411"/>
            <a:ext cx="3459795" cy="259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Я\Мероприятия\2022-2023\декабрь\КВЕСТ\фото и видео\IMG-20221201-WA00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1782"/>
            <a:ext cx="3455299" cy="259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Я\Мероприятия\2022-2023\Октябрь\Мамаев Курган волонтеры Победы\20221009_14562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858" y="3690715"/>
            <a:ext cx="3684674" cy="227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</TotalTime>
  <Words>241</Words>
  <Application>Microsoft Office PowerPoint</Application>
  <PresentationFormat>Произвольный</PresentationFormat>
  <Paragraphs>34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Mobile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JHA</cp:lastModifiedBy>
  <cp:revision>112</cp:revision>
  <dcterms:created xsi:type="dcterms:W3CDTF">2017-06-21T13:57:27Z</dcterms:created>
  <dcterms:modified xsi:type="dcterms:W3CDTF">2023-10-30T09:54:05Z</dcterms:modified>
</cp:coreProperties>
</file>