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05F3-9F7D-3951-3C49-F95F2888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06FA00-CC3E-B667-4E5C-DC630C4DC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BED1F-3A39-6C64-7B9E-29774909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D2C2A-9C92-73B2-94B8-28C28116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9B24B-7734-1E97-D26E-52AB93E1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2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2F3A8-3680-6447-D3B7-48CAB0EA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24702-11CE-F8C1-BC3A-D95B99ABC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5AFF9-33DA-A356-0A2F-9CA1118C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ECF86-53DA-B514-FEFE-27E269B1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02922-1EC7-F7BE-D814-3206819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1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5F4BD1-9C0F-E7B7-2A7B-D38A08314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D7FD6D-1C74-E136-DA37-634FAA6E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6C737-DDA9-09CF-5AA9-D357086C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9D92B-86F5-AF03-AF48-829EBD9B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0153D-FAC2-6B16-16E8-0B0FD62D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1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292B8-DC02-2967-E414-3253E4E4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37EA0-523C-A1D7-F0FF-545734DF8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18D13-2CB6-CC85-82F9-F355F5CA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6B6AE-8DE7-2FBB-F811-7023506A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D03A6-A483-DD68-38BB-897A61A0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3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54113-6D2E-55C0-769A-187D4510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43B83-C494-4627-24C9-4367E55D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7881A-8C71-0743-7029-A9E489B7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BC839-8100-37AC-2C90-15DFDD40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29F509-B3FE-9871-2572-2E6083AC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1AAD7-2282-D451-2282-EE99EB84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A2BF1-3298-81B1-BDEB-E2C77D171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E045-373C-9DFE-2BBE-F007D2CE6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B5446-1234-5133-D8BB-2E9A51D9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D7D4D7-D2F8-69AD-CDD2-FDD0E7A6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A6BEF3-471D-97FF-3A2A-D4926433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A6062-7F98-FB97-5F97-4C5D7D4C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26135B-CBF0-D15A-BB73-4AC35CD2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4344E3-A2A7-9B0D-87E3-9BCE89394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CCA98F-497E-6AB8-B8A1-6D7B321E8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8B732B-A2AF-A8D4-B7EA-3213193FE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79A6E7-5099-3C7E-235E-8D58B121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7F79D1-8066-2B46-F718-2F9821F4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CE4EBB-9344-C709-AA71-A418860A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0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99C54-3F61-578E-4181-43212893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C93342-8E66-A1AE-C538-40B1FE81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126594-A29E-DDE5-7961-AAD18246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6E6B6-0C54-7B55-3088-5155ECA8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3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05A744-D297-619F-4C0B-67CA84ED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131C42-B376-55F1-8C8E-4910491D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F59C8B-F25C-BE21-D451-AAA5C748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664D3-B1AD-BC75-56A4-90DE8D0B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EC8C4-FDCA-477B-4695-FBACB736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42DEB-F997-8C34-60E5-CA034534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B5AD4-6881-B25B-62D5-E44DB4BA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CCE6E-C44A-A5FF-BA5E-DC11E95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BA192-9597-2A06-CB28-B9C2EC4F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3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7517-6B34-7AC7-9DF0-BA8C065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CA4E59-49E7-C09A-9395-51660EF2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1AA28-724A-9E9E-65BC-B1FFD371E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81C22-06D9-E632-8A04-B58603CF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BEC96-97FA-2C82-C37C-3597C31E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9563FE-14BB-C414-8B56-EDC2143C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7C191-D2FE-9866-2F51-50B2FAF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913B8-A4E7-A955-D2C0-96A85AC0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CF84B-7CEF-4467-B394-CA1A39998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5CAC-7A31-8D49-BC4B-B0400299E67E}" type="datetimeFigureOut">
              <a:rPr lang="ru-RU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25141-F6C3-4E86-EB1A-8A0622BE4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BE699-6750-BA6A-9F4D-859BAFEF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FAF9-FA25-BE4C-8AEC-3CE5DD4BDA7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4E8BD-2EBD-8D09-2DCB-54487E12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FD0ADA-9472-4D99-3376-7F388F165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97"/>
            <a:ext cx="12420193" cy="7212514"/>
          </a:xfrm>
        </p:spPr>
      </p:pic>
    </p:spTree>
    <p:extLst>
      <p:ext uri="{BB962C8B-B14F-4D97-AF65-F5344CB8AC3E}">
        <p14:creationId xmlns:p14="http://schemas.microsoft.com/office/powerpoint/2010/main" val="252408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C157F-713A-F823-F850-BE64CB168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116726-F250-FB6F-0010-EDEB9C10B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1D72B-B186-C294-14F6-337302BDD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96" y="-4523102"/>
            <a:ext cx="12289796" cy="118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7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40E72-1AF6-F88D-1D7F-DE6F81520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369" y="1342406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D80653-9F25-9660-A4BE-40CDAA609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D095A-F401-EC5F-426B-8AAADA476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2396"/>
            <a:ext cx="12192000" cy="90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9B5B7-23C7-EBB1-C25C-F2C683D8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63A99F-F707-AFA5-E1C7-65B56DF5B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95" y="0"/>
            <a:ext cx="12338696" cy="6980246"/>
          </a:xfrm>
        </p:spPr>
      </p:pic>
    </p:spTree>
    <p:extLst>
      <p:ext uri="{BB962C8B-B14F-4D97-AF65-F5344CB8AC3E}">
        <p14:creationId xmlns:p14="http://schemas.microsoft.com/office/powerpoint/2010/main" val="20820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21BAD-4775-B9BA-D2FA-84B54E47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BDBC8B-AD4D-21FD-4304-C0E55F92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0" y="-220043"/>
            <a:ext cx="12407968" cy="7078043"/>
          </a:xfrm>
        </p:spPr>
      </p:pic>
    </p:spTree>
    <p:extLst>
      <p:ext uri="{BB962C8B-B14F-4D97-AF65-F5344CB8AC3E}">
        <p14:creationId xmlns:p14="http://schemas.microsoft.com/office/powerpoint/2010/main" val="34394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8E4F0-EEAF-1BDC-B0B3-753E751A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24287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E49687-ED8D-2624-009C-39D39DD98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8096"/>
            <a:ext cx="12359070" cy="8496096"/>
          </a:xfrm>
        </p:spPr>
      </p:pic>
    </p:spTree>
    <p:extLst>
      <p:ext uri="{BB962C8B-B14F-4D97-AF65-F5344CB8AC3E}">
        <p14:creationId xmlns:p14="http://schemas.microsoft.com/office/powerpoint/2010/main" val="148777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B5B95-6C06-9A09-225E-E7E65721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BB2847-0412-2D30-04B9-310DED500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78043"/>
          </a:xfrm>
        </p:spPr>
      </p:pic>
    </p:spTree>
    <p:extLst>
      <p:ext uri="{BB962C8B-B14F-4D97-AF65-F5344CB8AC3E}">
        <p14:creationId xmlns:p14="http://schemas.microsoft.com/office/powerpoint/2010/main" val="2637780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sveta.misharina.1986@mail.ru</dc:creator>
  <cp:lastModifiedBy>sveta.misharina.1986@mail.ru</cp:lastModifiedBy>
  <cp:revision>2</cp:revision>
  <dcterms:created xsi:type="dcterms:W3CDTF">2023-11-10T19:19:43Z</dcterms:created>
  <dcterms:modified xsi:type="dcterms:W3CDTF">2023-11-10T20:02:50Z</dcterms:modified>
</cp:coreProperties>
</file>