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58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F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5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7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1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9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93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1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2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2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9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5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BD965-0B28-4011-9130-457D8F94C5C0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5D21-0F01-4984-9387-7B5D17480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15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/>
          <a:stretch/>
        </p:blipFill>
        <p:spPr>
          <a:xfrm>
            <a:off x="0" y="-14585"/>
            <a:ext cx="9144000" cy="52964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281910"/>
            <a:ext cx="9144000" cy="157609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«Азимут домой»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619672" y="33265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#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89добрыхдел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5517232"/>
            <a:ext cx="8280920" cy="101566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населения отдалённых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поселков Ямало-Ненецкого А.О.</a:t>
            </a:r>
          </a:p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правилам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безопасного поведения в природной и городской среде.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пропаж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людей.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539" y="5055567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ЦЕЛЬ: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0040"/>
            <a:ext cx="1844824" cy="184482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trans="59000" grainSize="26"/>
                    </a14:imgEffect>
                    <a14:imgEffect>
                      <a14:sharpenSoften amount="44000"/>
                    </a14:imgEffect>
                    <a14:imgEffect>
                      <a14:colorTemperature colorTemp="11500"/>
                    </a14:imgEffect>
                    <a14:imgEffect>
                      <a14:saturation sat="205000"/>
                    </a14:imgEffect>
                    <a14:imgEffect>
                      <a14:brightnessContrast bright="14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" t="19020" r="2885" b="4801"/>
          <a:stretch/>
        </p:blipFill>
        <p:spPr>
          <a:xfrm>
            <a:off x="107504" y="1196752"/>
            <a:ext cx="8905968" cy="4575425"/>
          </a:xfrm>
          <a:effectLst>
            <a:glow rad="1066800">
              <a:schemeClr val="accent1">
                <a:alpha val="0"/>
              </a:schemeClr>
            </a:glow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9195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ЯМАЛО-НЕНЕЦКИЙ АВТОНОМНЫЙ ОКРУГ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ПЛОЩАДЬ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769 000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кв.км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50%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севернее               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                                                полярного круга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         НАСЕЛЕНИЕ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540 000 </a:t>
            </a:r>
            <a:r>
              <a:rPr lang="ru-RU" sz="2000" dirty="0" smtClean="0">
                <a:solidFill>
                  <a:srgbClr val="FF0000"/>
                </a:solidFill>
              </a:rPr>
              <a:t>чел.</a:t>
            </a:r>
            <a:endParaRPr lang="ru-RU" sz="3200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45 000 </a:t>
            </a:r>
            <a:r>
              <a:rPr lang="ru-RU" sz="2000" dirty="0" smtClean="0">
                <a:solidFill>
                  <a:srgbClr val="FF0000"/>
                </a:solidFill>
              </a:rPr>
              <a:t>чел.              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коренное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население</a:t>
            </a:r>
          </a:p>
          <a:p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Плотность населения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r>
              <a:rPr lang="ru-RU" sz="2000" dirty="0" smtClean="0">
                <a:solidFill>
                  <a:srgbClr val="FF0000"/>
                </a:solidFill>
              </a:rPr>
              <a:t>человек на </a:t>
            </a: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10000</a:t>
            </a:r>
            <a:r>
              <a:rPr lang="ru-RU" sz="2000" dirty="0" smtClean="0">
                <a:solidFill>
                  <a:srgbClr val="FF0000"/>
                </a:solidFill>
              </a:rPr>
              <a:t> квадратных метров</a:t>
            </a:r>
            <a:endParaRPr lang="ru-RU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34489" y="476672"/>
            <a:ext cx="89020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228184" y="1124744"/>
            <a:ext cx="27595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300949" y="3212976"/>
            <a:ext cx="27355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68790" y="332656"/>
            <a:ext cx="7095497" cy="6120680"/>
            <a:chOff x="323528" y="404664"/>
            <a:chExt cx="7776864" cy="634067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8000" contrast="-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24" y="404664"/>
              <a:ext cx="6286668" cy="6340678"/>
            </a:xfrm>
            <a:prstGeom prst="rect">
              <a:avLst/>
            </a:prstGeom>
            <a:effectLst>
              <a:outerShdw blurRad="304800" dist="533400" dir="2820000" sx="95000" sy="95000" algn="ctr" rotWithShape="0">
                <a:srgbClr val="000000">
                  <a:alpha val="46000"/>
                </a:srgbClr>
              </a:outerShdw>
            </a:effectLst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4550028" y="4900891"/>
              <a:ext cx="72008" cy="15639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4694044" y="4877967"/>
              <a:ext cx="72486" cy="22924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424976" y="3762207"/>
              <a:ext cx="28110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5306112" y="3690199"/>
              <a:ext cx="77434" cy="53666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4810201" y="4839356"/>
              <a:ext cx="72486" cy="22924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4945833" y="4797419"/>
              <a:ext cx="72486" cy="22924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5061990" y="4797419"/>
              <a:ext cx="72486" cy="0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5192435" y="4805406"/>
              <a:ext cx="72486" cy="0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5342116" y="4770319"/>
              <a:ext cx="72008" cy="2683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5450128" y="4720898"/>
              <a:ext cx="72008" cy="2683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5577376" y="4700372"/>
              <a:ext cx="72008" cy="33942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 flipV="1">
              <a:off x="5698342" y="4730760"/>
              <a:ext cx="72008" cy="33942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5821240" y="4753285"/>
              <a:ext cx="96940" cy="11417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906252" y="4808881"/>
              <a:ext cx="0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5851439" y="4981417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5722638" y="5229200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5646966" y="5367855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576838" y="5520255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5496554" y="5672655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5413586" y="5825055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5342116" y="5977455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5228678" y="6120523"/>
              <a:ext cx="92256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5270108" y="5977455"/>
              <a:ext cx="72008" cy="33942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5140353" y="5927792"/>
              <a:ext cx="72008" cy="33942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5018319" y="5883646"/>
              <a:ext cx="72008" cy="33942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5643353" y="3915047"/>
              <a:ext cx="72008" cy="16515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5740909" y="3864307"/>
              <a:ext cx="72008" cy="16515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5858611" y="3872722"/>
              <a:ext cx="72008" cy="42325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5514825" y="3933056"/>
              <a:ext cx="80284" cy="13605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5570483" y="4365104"/>
              <a:ext cx="0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5496554" y="4221088"/>
              <a:ext cx="36542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5478283" y="4077072"/>
              <a:ext cx="18271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5450128" y="3915047"/>
              <a:ext cx="21229" cy="117183"/>
            </a:xfrm>
            <a:prstGeom prst="line">
              <a:avLst/>
            </a:prstGeom>
            <a:ln>
              <a:solidFill>
                <a:srgbClr val="07FD3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3135771" y="3864307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2749828" y="3864307"/>
              <a:ext cx="478" cy="1093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63261" y="4016335"/>
              <a:ext cx="58575" cy="607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2893844" y="4099668"/>
              <a:ext cx="720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3253406" y="3787719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3361179" y="3698028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H="1">
              <a:off x="3460387" y="3630252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>
              <a:off x="3576871" y="3554210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>
              <a:off x="3687642" y="3473253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3792717" y="3390993"/>
              <a:ext cx="72486" cy="38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3901478" y="3284984"/>
              <a:ext cx="72486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>
              <a:off x="4045494" y="3140968"/>
              <a:ext cx="72486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4081737" y="2996952"/>
              <a:ext cx="35507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4069101" y="2852936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4045494" y="2708920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3995135" y="2598316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3979096" y="2492896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3952707" y="2348880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3938690" y="2204864"/>
              <a:ext cx="1775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3952771" y="2060848"/>
              <a:ext cx="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3901478" y="1916832"/>
              <a:ext cx="46089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3792717" y="1772816"/>
              <a:ext cx="9553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3649357" y="1696703"/>
              <a:ext cx="110771" cy="360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Группа 77"/>
            <p:cNvGrpSpPr/>
            <p:nvPr/>
          </p:nvGrpSpPr>
          <p:grpSpPr>
            <a:xfrm>
              <a:off x="326192" y="1368851"/>
              <a:ext cx="484820" cy="64330"/>
              <a:chOff x="251907" y="1120593"/>
              <a:chExt cx="484820" cy="64330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 flipV="1">
                <a:off x="251907" y="1120593"/>
                <a:ext cx="72008" cy="339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 flipH="1" flipV="1">
                <a:off x="372873" y="1150981"/>
                <a:ext cx="72008" cy="339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 flipH="1" flipV="1">
                <a:off x="495771" y="1173506"/>
                <a:ext cx="96940" cy="114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flipH="1">
                <a:off x="664719" y="1159694"/>
                <a:ext cx="72008" cy="165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9" name="Овал 78"/>
            <p:cNvSpPr/>
            <p:nvPr/>
          </p:nvSpPr>
          <p:spPr>
            <a:xfrm>
              <a:off x="409029" y="234888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61161" y="195283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4027523" y="404670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553610" y="239741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4674382" y="317715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3064241" y="418429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2391387" y="466746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138880" y="183819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5607349" y="2793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486132" y="4628820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4443021" y="4817421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5941594" y="3843039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5800166" y="5267208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954217" y="5845580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120427" y="6182805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409029" y="1772816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4658279" y="124411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731230" y="417304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4144097" y="43889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5129996" y="3590337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7F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2893925" y="40050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070308" y="473339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494244" y="590544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800166" y="356306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6321320" y="443146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7097725" y="560064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23528" y="908720"/>
              <a:ext cx="484820" cy="64330"/>
              <a:chOff x="404307" y="1272993"/>
              <a:chExt cx="484820" cy="64330"/>
            </a:xfrm>
          </p:grpSpPr>
          <p:cxnSp>
            <p:nvCxnSpPr>
              <p:cNvPr id="110" name="Прямая соединительная линия 109"/>
              <p:cNvCxnSpPr/>
              <p:nvPr/>
            </p:nvCxnSpPr>
            <p:spPr>
              <a:xfrm flipH="1" flipV="1">
                <a:off x="404307" y="1272993"/>
                <a:ext cx="72008" cy="33942"/>
              </a:xfrm>
              <a:prstGeom prst="line">
                <a:avLst/>
              </a:prstGeom>
              <a:ln>
                <a:solidFill>
                  <a:srgbClr val="07FD36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/>
              <p:cNvCxnSpPr/>
              <p:nvPr/>
            </p:nvCxnSpPr>
            <p:spPr>
              <a:xfrm flipH="1" flipV="1">
                <a:off x="525273" y="1303381"/>
                <a:ext cx="72008" cy="33942"/>
              </a:xfrm>
              <a:prstGeom prst="line">
                <a:avLst/>
              </a:prstGeom>
              <a:ln>
                <a:solidFill>
                  <a:srgbClr val="07FD36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/>
              <p:cNvCxnSpPr/>
              <p:nvPr/>
            </p:nvCxnSpPr>
            <p:spPr>
              <a:xfrm flipH="1" flipV="1">
                <a:off x="648171" y="1325906"/>
                <a:ext cx="96940" cy="11417"/>
              </a:xfrm>
              <a:prstGeom prst="line">
                <a:avLst/>
              </a:prstGeom>
              <a:ln>
                <a:solidFill>
                  <a:srgbClr val="07FD36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/>
              <p:cNvCxnSpPr/>
              <p:nvPr/>
            </p:nvCxnSpPr>
            <p:spPr>
              <a:xfrm flipH="1">
                <a:off x="817119" y="1312094"/>
                <a:ext cx="72008" cy="16515"/>
              </a:xfrm>
              <a:prstGeom prst="line">
                <a:avLst/>
              </a:prstGeom>
              <a:ln>
                <a:solidFill>
                  <a:srgbClr val="07FD36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06" name="TextBox 105"/>
            <p:cNvSpPr txBox="1"/>
            <p:nvPr/>
          </p:nvSpPr>
          <p:spPr>
            <a:xfrm>
              <a:off x="827584" y="863134"/>
              <a:ext cx="26260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ЕСТЬ ДОРОГИ С ТВЕРДЫМ ПОКРЫТИЕМ</a:t>
              </a:r>
              <a:endParaRPr lang="ru-RU" sz="11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41077" y="1295182"/>
              <a:ext cx="24529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ЕСТЬ ДОРОГА ЧЕРЕЗ ДРУГОЙ РЕГИОН</a:t>
              </a:r>
              <a:endParaRPr lang="ru-RU" sz="11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27584" y="1628800"/>
              <a:ext cx="25490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НАСЕЛЕННЫЕ ПУНКТЫ КУДА МОЖНО</a:t>
              </a:r>
            </a:p>
            <a:p>
              <a:r>
                <a:rPr lang="ru-RU" sz="1100" b="1" dirty="0" smtClean="0"/>
                <a:t>ПРОЕХАТЬ НА МАШИНЕ КРУГЛЫЙ ГОД</a:t>
              </a:r>
              <a:endParaRPr lang="ru-RU" sz="1100" b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27584" y="2197506"/>
              <a:ext cx="2795637" cy="62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НАСЕЛЕННЫЕ ПУНКТЫ КУДА МОЖНО</a:t>
              </a:r>
            </a:p>
            <a:p>
              <a:r>
                <a:rPr lang="ru-RU" sz="1100" b="1" dirty="0" smtClean="0"/>
                <a:t>ДОБРАТЬСЯ ТОЛЬКО НА ВОЗДУШНОМ</a:t>
              </a:r>
            </a:p>
            <a:p>
              <a:r>
                <a:rPr lang="ru-RU" sz="1100" b="1" smtClean="0"/>
                <a:t>ТРАНСПОРТЕ</a:t>
              </a:r>
              <a:endParaRPr lang="ru-RU" sz="11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7840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СТАТИСТИКА ОБРАЩЕНИЙ НА ГОРЯЧУЮ ЛИНИЮ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«ЛИЗА АЛЕРТ» ПО ЯНАО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8-800-700-54-52</a:t>
            </a:r>
          </a:p>
          <a:p>
            <a:endParaRPr lang="ru-RU" sz="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ВСЕГО ЗАЯВОК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206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28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которых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 НАЙДЕНЫ ЖИВЫМИ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162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25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 которых ДЕТИ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НАЙДЕНЫ ПОГИБШИМИ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</a:t>
            </a:r>
            <a:endParaRPr lang="ru-RU" sz="32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3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которых ДЕТИ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НЕ НАЙДЕНЫ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0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которых ДЕТИ</a:t>
            </a:r>
          </a:p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ДРУГИЕ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8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endParaRPr lang="ru-RU" sz="1400" dirty="0" smtClean="0">
              <a:solidFill>
                <a:srgbClr val="FF0000"/>
              </a:solidFill>
            </a:endParaRPr>
          </a:p>
          <a:p>
            <a:pPr algn="ctr"/>
            <a:endParaRPr lang="ru-RU" sz="24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8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" y="1272828"/>
            <a:ext cx="4850802" cy="4892476"/>
          </a:xfrm>
          <a:prstGeom prst="rect">
            <a:avLst/>
          </a:prstGeom>
          <a:effectLst>
            <a:outerShdw blurRad="215900" dist="190500" dir="2160000" sx="102000" sy="102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3246" y="1196752"/>
            <a:ext cx="8883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788024" y="1556792"/>
            <a:ext cx="4248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788024" y="4077072"/>
            <a:ext cx="4248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788024" y="2780928"/>
            <a:ext cx="4248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0" y="6136523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дней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года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«Лиза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Алерт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отработали 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6622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заявки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5164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найдены живыми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148064" y="5229200"/>
            <a:ext cx="3888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148064" y="6381328"/>
            <a:ext cx="3888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9600783">
            <a:off x="863024" y="3356293"/>
            <a:ext cx="3431247" cy="1569660"/>
          </a:xfrm>
          <a:prstGeom prst="rect">
            <a:avLst/>
          </a:prstGeom>
          <a:noFill/>
          <a:ln w="6032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359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ДОБРОВОЛЬЦЕВ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191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АКТИВ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25015" r="10131" b="7478"/>
          <a:stretch/>
        </p:blipFill>
        <p:spPr>
          <a:xfrm>
            <a:off x="107505" y="260648"/>
            <a:ext cx="4458590" cy="26523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16479" r="68401" b="12780"/>
          <a:stretch/>
        </p:blipFill>
        <p:spPr bwMode="auto">
          <a:xfrm>
            <a:off x="107504" y="3409030"/>
            <a:ext cx="4464496" cy="34358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1" y="2564904"/>
            <a:ext cx="4386583" cy="76944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Основной вид транспорта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летом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7764"/>
          <a:stretch/>
        </p:blipFill>
        <p:spPr>
          <a:xfrm>
            <a:off x="4566095" y="260649"/>
            <a:ext cx="4531737" cy="26523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4566096" y="2564904"/>
            <a:ext cx="4542408" cy="76944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Основной вид транспорта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зимой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44984" r="86815" b="14338"/>
          <a:stretch/>
        </p:blipFill>
        <p:spPr bwMode="auto">
          <a:xfrm>
            <a:off x="4499992" y="3429000"/>
            <a:ext cx="4580058" cy="34159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7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НЕГАТИВНЫЕ ФАКТОРЫ</a:t>
            </a:r>
          </a:p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-1" r="19970" b="2094"/>
          <a:stretch/>
        </p:blipFill>
        <p:spPr>
          <a:xfrm>
            <a:off x="6101634" y="479367"/>
            <a:ext cx="2934862" cy="23015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24970" y="5733256"/>
            <a:ext cx="8928992" cy="92333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Ямал – суровый край, он не прощает ошибок. 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развитой транспортной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суровые климатические условия 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уметь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 себя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вести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303" y="2770430"/>
            <a:ext cx="94441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Метель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плохая видимость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Ураганный ветер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шторм в акваториях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Переметенные автодороги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сложности проезда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Низкие температуры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мало времени на спасение</a:t>
            </a:r>
          </a:p>
          <a:p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Спасатели могут не успеть</a:t>
            </a: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летом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низкие температуры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Москиты, комары, дикие животные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оставляют не много шансов на спасение</a:t>
            </a: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22647"/>
          <a:stretch/>
        </p:blipFill>
        <p:spPr>
          <a:xfrm>
            <a:off x="3059832" y="479367"/>
            <a:ext cx="2952328" cy="22910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0" r="11221"/>
          <a:stretch/>
        </p:blipFill>
        <p:spPr>
          <a:xfrm flipH="1">
            <a:off x="179512" y="479367"/>
            <a:ext cx="2880320" cy="22910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8" b="31504"/>
          <a:stretch/>
        </p:blipFill>
        <p:spPr>
          <a:xfrm>
            <a:off x="6101634" y="2802451"/>
            <a:ext cx="2929387" cy="22107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АЗИМУТ ДОМОЙ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ОСНОВА БЕЗОПАСНОСТИ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620688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обучения, жители получают ряд знаний и умений: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ДЕЛАТЬ ЕСЛИ: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-пропал ребенок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сам заблудился в природной среде</a:t>
            </a: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-пропал родственник или знакомый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-чтобы снизить риски</a:t>
            </a: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-чтобы не заблудиться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-ждём спасателей</a:t>
            </a: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14" y="3456384"/>
            <a:ext cx="5931473" cy="3336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21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АЗИМУТ ДОМОЙ - НОВЫЕ ВОЗМОЖНОСТИ</a:t>
            </a:r>
          </a:p>
          <a:p>
            <a:pPr algn="ctr"/>
            <a:endParaRPr lang="ru-RU" dirty="0"/>
          </a:p>
        </p:txBody>
      </p:sp>
      <p:pic>
        <p:nvPicPr>
          <p:cNvPr id="1027" name="Picture 3" descr="C:\Users\Пользователь\Desktop\Л А\Фото\IMG-20161107-WA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9954" b="11126"/>
          <a:stretch/>
        </p:blipFill>
        <p:spPr bwMode="auto">
          <a:xfrm>
            <a:off x="99141" y="2752687"/>
            <a:ext cx="2916467" cy="190044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020085" y="404664"/>
            <a:ext cx="644362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бесплатной круглосуточной поддержки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Минимум дорогостоящего оборудования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Оперативность реагирования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Уникальные методики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навыки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Опытные наставники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Простые алгоритмы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Шанс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Пользователь\Desktop\Л А\Фото\P_20180104_194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4146" r="17588"/>
          <a:stretch/>
        </p:blipFill>
        <p:spPr bwMode="auto">
          <a:xfrm>
            <a:off x="99141" y="548680"/>
            <a:ext cx="2916468" cy="20497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25UceeFTWU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1"/>
          <a:stretch/>
        </p:blipFill>
        <p:spPr bwMode="auto">
          <a:xfrm>
            <a:off x="5364088" y="4581128"/>
            <a:ext cx="3629857" cy="21828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Л А\Фото\Выставка Лабиринты равнодушия 2018 Надым\Выставка\Лабиринты равнодушия 2\9-UmCqJdrW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7936" b="17032"/>
          <a:stretch/>
        </p:blipFill>
        <p:spPr bwMode="auto">
          <a:xfrm>
            <a:off x="99141" y="4797152"/>
            <a:ext cx="2920944" cy="19244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НЕОБХОДИМО ДЛЯ РЕАЛИЗАЦИИ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492" y="4844628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жителей посёлка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Доставка инструкторов к месту обучения и обратно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Теоритические занятия в классе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занятия в природной среде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ответственности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оборудования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ользователь\Desktop\Л А\Фото\W5h4oOLRUF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0" b="11776"/>
          <a:stretch/>
        </p:blipFill>
        <p:spPr bwMode="auto">
          <a:xfrm>
            <a:off x="6228253" y="2636911"/>
            <a:ext cx="2807296" cy="187504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78314" y="889530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Приобрести оборудование для филиалов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Составить график обучения новичков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Приобрести билеты на транспорт для инструкторов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Провести обучение</a:t>
            </a: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Пользователь\Desktop\Л А\Фото\P_20171128_18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52" y="4581128"/>
            <a:ext cx="2807227" cy="1989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Л А\Фото\n48gSf4xxQ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29" y="2636912"/>
            <a:ext cx="2657647" cy="187504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Л А\Фото\DSC_0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1" y="2636912"/>
            <a:ext cx="3174201" cy="18664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Пользователь\Desktop\Л А\Фото\Выставка Лабиринты равнодушия 2018 Надым\Выставка\Лабиринты равнодушия 2\fQZyLixJ83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7" y="670308"/>
            <a:ext cx="3160635" cy="18945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375</Words>
  <Application>Microsoft Office PowerPoint</Application>
  <PresentationFormat>Экран (4:3)</PresentationFormat>
  <Paragraphs>125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«Азимут домой»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«Азимут домой»</dc:title>
  <dc:creator>edds</dc:creator>
  <cp:lastModifiedBy>edds</cp:lastModifiedBy>
  <cp:revision>39</cp:revision>
  <dcterms:created xsi:type="dcterms:W3CDTF">2019-06-18T09:28:47Z</dcterms:created>
  <dcterms:modified xsi:type="dcterms:W3CDTF">2019-06-26T10:27:58Z</dcterms:modified>
</cp:coreProperties>
</file>