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6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4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1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48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64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6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0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4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6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0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1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A132-4B5A-409E-B11D-39A3A9DBF707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CCFB23-0E6D-4795-8CCE-87FD964AA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5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1"/>
            <a:ext cx="8915399" cy="2941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00B050"/>
                </a:solidFill>
              </a:rPr>
              <a:t>Проект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Клуб путешественников «Я возьму тебя с собой!»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1" y="4762139"/>
            <a:ext cx="8915399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80" y="3672841"/>
            <a:ext cx="5280660" cy="3019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52" y="3672841"/>
            <a:ext cx="4038600" cy="302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34" y="146627"/>
            <a:ext cx="2845867" cy="1896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772" y="146627"/>
            <a:ext cx="3033701" cy="18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1"/>
            <a:ext cx="8915399" cy="1066799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00B050"/>
                </a:solidFill>
              </a:rPr>
              <a:t>Цель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9320" y="2499359"/>
            <a:ext cx="9814559" cy="3596641"/>
          </a:xfrm>
        </p:spPr>
        <p:txBody>
          <a:bodyPr>
            <a:normAutofit/>
          </a:bodyPr>
          <a:lstStyle/>
          <a:p>
            <a:pPr algn="just"/>
            <a:r>
              <a:rPr lang="ru-RU" sz="3000" dirty="0">
                <a:solidFill>
                  <a:srgbClr val="CC3300"/>
                </a:solidFill>
              </a:rPr>
              <a:t>Формирование необходимых компетенций и практических навыков у граждан пожилого </a:t>
            </a:r>
            <a:r>
              <a:rPr lang="ru-RU" sz="3000" dirty="0" smtClean="0">
                <a:solidFill>
                  <a:srgbClr val="CC3300"/>
                </a:solidFill>
              </a:rPr>
              <a:t>возраста </a:t>
            </a:r>
            <a:r>
              <a:rPr lang="ru-RU" sz="3000" dirty="0">
                <a:solidFill>
                  <a:srgbClr val="CC3300"/>
                </a:solidFill>
              </a:rPr>
              <a:t>для осуществления деятельности по направлению «Социальный туризм», в рамках работы геронтоволонтерского движения на базе учреждения социального обслуживания.</a:t>
            </a:r>
          </a:p>
          <a:p>
            <a:endParaRPr lang="ru-RU" dirty="0">
              <a:solidFill>
                <a:srgbClr val="CC33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98121"/>
            <a:ext cx="8915399" cy="15849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</a:t>
            </a:r>
            <a:r>
              <a:rPr lang="ru-RU" b="1" dirty="0" smtClean="0">
                <a:solidFill>
                  <a:srgbClr val="00B050"/>
                </a:solidFill>
              </a:rPr>
              <a:t>Задачи </a:t>
            </a:r>
            <a:r>
              <a:rPr lang="ru-RU" b="1" dirty="0">
                <a:solidFill>
                  <a:srgbClr val="00B050"/>
                </a:solidFill>
              </a:rPr>
              <a:t>проекта:</a:t>
            </a:r>
            <a:br>
              <a:rPr lang="ru-RU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9320" y="1615441"/>
            <a:ext cx="9814559" cy="4480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C3300"/>
                </a:solidFill>
              </a:rPr>
              <a:t>-</a:t>
            </a:r>
            <a:r>
              <a:rPr lang="ru-RU" sz="2400" dirty="0">
                <a:solidFill>
                  <a:srgbClr val="CC3300"/>
                </a:solidFill>
              </a:rPr>
              <a:t>продвижение идеи добровольчества и поддержка инициатив волонтеров «серебряного» возраста;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-внедрение новых социальных технологий в работу с пожилыми людьми;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 формирование информационной среды геронтоволонтерского движения;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-повышение жизненной активности и потребности в реализации себя у граждан пожилого возраста;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 привлечение новых партнеров к работе с гражданами пожилого возраста.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80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1"/>
            <a:ext cx="8915399" cy="1066799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B050"/>
                </a:solidFill>
              </a:rPr>
              <a:t>Партнеры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6863" y="1798320"/>
            <a:ext cx="10293031" cy="46482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C3300"/>
                </a:solidFill>
              </a:rPr>
              <a:t>-муниципальное бюджетное учреждение культуры «Славгородский городской краеведческий музей»;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-муниципальное бюджетное учреждение культуры «Городской Дом культуры города Славгорода»;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-муниципальное бюджетное учреждение спортивной подготовки «Спортивная школа города Славгорода»;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-муниципальное бюджетное учреждение культуры «Бурлинский районный краеведческий музей»</a:t>
            </a:r>
          </a:p>
          <a:p>
            <a:r>
              <a:rPr lang="ru-RU" sz="2400" dirty="0">
                <a:solidFill>
                  <a:srgbClr val="CC3300"/>
                </a:solidFill>
              </a:rPr>
              <a:t>-муниципальное бюджетное учреждение культуры «Бурлинский Районный Дом культуры».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1"/>
            <a:ext cx="8915399" cy="1066799"/>
          </a:xfrm>
        </p:spPr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9320" y="548641"/>
            <a:ext cx="9814559" cy="554736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CC3300"/>
                </a:solidFill>
              </a:rPr>
              <a:t>Проект предполагает активное вовлечение героволонтерами граждан пожилого возраста в мастер-классы и участие в организации и проведении мероприятий по социальному туризму. Реализация проекта осуществляется на базе КГБУСО «Комплексный центр социального обслуживания населения г. Славгорода» и его филиала по Бурлинскому району путем расширения рамок социального </a:t>
            </a:r>
            <a:r>
              <a:rPr lang="ru-RU" sz="2800" dirty="0" smtClean="0">
                <a:solidFill>
                  <a:srgbClr val="CC3300"/>
                </a:solidFill>
              </a:rPr>
              <a:t>туризма.</a:t>
            </a:r>
            <a:endParaRPr lang="ru-RU" sz="2800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682" y="4423262"/>
            <a:ext cx="3352799" cy="2221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14" y="4441846"/>
            <a:ext cx="3429999" cy="2184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16" y="4441847"/>
            <a:ext cx="3303966" cy="22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2"/>
            <a:ext cx="8915399" cy="7151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Основные мероприятия      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210" y="1678675"/>
            <a:ext cx="10219670" cy="5022376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CC3300"/>
                </a:solidFill>
              </a:rPr>
              <a:t>- выбор модератора интернет-группы, создание и ведение открытой интернет-группы в социальных сетях «Клуб путешественников «Я возьму тебя с собой</a:t>
            </a:r>
            <a:r>
              <a:rPr lang="ru-RU" sz="2000" dirty="0" smtClean="0">
                <a:solidFill>
                  <a:srgbClr val="CC3300"/>
                </a:solidFill>
              </a:rPr>
              <a:t>»;</a:t>
            </a:r>
            <a:endParaRPr lang="ru-RU" sz="2000" dirty="0">
              <a:solidFill>
                <a:srgbClr val="CC3300"/>
              </a:solidFill>
            </a:endParaRPr>
          </a:p>
          <a:p>
            <a:r>
              <a:rPr lang="ru-RU" sz="2000" dirty="0">
                <a:solidFill>
                  <a:srgbClr val="CC3300"/>
                </a:solidFill>
              </a:rPr>
              <a:t>-обучение навыкам цифрового фотографирования и обработки фотографий (не менее 10 человек</a:t>
            </a:r>
            <a:r>
              <a:rPr lang="ru-RU" sz="2000" dirty="0" smtClean="0">
                <a:solidFill>
                  <a:srgbClr val="CC3300"/>
                </a:solidFill>
              </a:rPr>
              <a:t>).;</a:t>
            </a:r>
            <a:endParaRPr lang="ru-RU" sz="2000" dirty="0">
              <a:solidFill>
                <a:srgbClr val="CC3300"/>
              </a:solidFill>
            </a:endParaRPr>
          </a:p>
          <a:p>
            <a:r>
              <a:rPr lang="ru-RU" sz="2000" dirty="0" smtClean="0">
                <a:solidFill>
                  <a:srgbClr val="CC3300"/>
                </a:solidFill>
              </a:rPr>
              <a:t>- пешеходные </a:t>
            </a:r>
            <a:r>
              <a:rPr lang="ru-RU" sz="2000" dirty="0">
                <a:solidFill>
                  <a:srgbClr val="CC3300"/>
                </a:solidFill>
              </a:rPr>
              <a:t>краеведческие экскурсии по городу и селу с использованием навыков </a:t>
            </a:r>
            <a:r>
              <a:rPr lang="ru-RU" sz="2000" dirty="0" smtClean="0">
                <a:solidFill>
                  <a:srgbClr val="CC3300"/>
                </a:solidFill>
              </a:rPr>
              <a:t>фотографирования;</a:t>
            </a:r>
          </a:p>
          <a:p>
            <a:r>
              <a:rPr lang="ru-RU" sz="2000" dirty="0">
                <a:solidFill>
                  <a:srgbClr val="CC3300"/>
                </a:solidFill>
              </a:rPr>
              <a:t>-автобусные экскурсии по историческим, культурным и православным местам г. Славгорода и с. </a:t>
            </a:r>
            <a:r>
              <a:rPr lang="ru-RU" sz="2000" dirty="0" smtClean="0">
                <a:solidFill>
                  <a:srgbClr val="CC3300"/>
                </a:solidFill>
              </a:rPr>
              <a:t>Бурла;</a:t>
            </a:r>
            <a:endParaRPr lang="ru-RU" sz="2000" dirty="0">
              <a:solidFill>
                <a:srgbClr val="CC3300"/>
              </a:solidFill>
            </a:endParaRPr>
          </a:p>
          <a:p>
            <a:r>
              <a:rPr lang="ru-RU" sz="2000" dirty="0">
                <a:solidFill>
                  <a:srgbClr val="CC3300"/>
                </a:solidFill>
              </a:rPr>
              <a:t>- </a:t>
            </a:r>
            <a:r>
              <a:rPr lang="ru-RU" sz="2000" dirty="0" smtClean="0">
                <a:solidFill>
                  <a:srgbClr val="CC3300"/>
                </a:solidFill>
              </a:rPr>
              <a:t>«виртуальный </a:t>
            </a:r>
            <a:r>
              <a:rPr lang="ru-RU" sz="2000" dirty="0">
                <a:solidFill>
                  <a:srgbClr val="CC3300"/>
                </a:solidFill>
              </a:rPr>
              <a:t>туризм». Центр социального обслуживания планирует открытие нового направления работы – «Виртуальный туризм». Желающие могут совершать путешествия в любую точку </a:t>
            </a:r>
            <a:r>
              <a:rPr lang="ru-RU" sz="2000" dirty="0" smtClean="0">
                <a:solidFill>
                  <a:srgbClr val="CC3300"/>
                </a:solidFill>
              </a:rPr>
              <a:t>мира</a:t>
            </a:r>
            <a:r>
              <a:rPr lang="ru-RU" sz="2000" dirty="0">
                <a:solidFill>
                  <a:srgbClr val="CC3300"/>
                </a:solidFill>
              </a:rPr>
              <a:t>;</a:t>
            </a:r>
          </a:p>
          <a:p>
            <a:r>
              <a:rPr lang="ru-RU" sz="2000" dirty="0">
                <a:solidFill>
                  <a:srgbClr val="CC3300"/>
                </a:solidFill>
              </a:rPr>
              <a:t>- мастер-классы по использованию Интернет-ресурсов по организации самостоятельных путешествий, организуется с целью расширения возможностей граждан пожилого </a:t>
            </a:r>
            <a:r>
              <a:rPr lang="ru-RU" sz="2000" dirty="0" smtClean="0">
                <a:solidFill>
                  <a:srgbClr val="CC3300"/>
                </a:solidFill>
              </a:rPr>
              <a:t>возраста.</a:t>
            </a:r>
            <a:endParaRPr lang="ru-RU" sz="2000" dirty="0">
              <a:solidFill>
                <a:srgbClr val="CC3300"/>
              </a:solidFill>
            </a:endParaRP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731521"/>
            <a:ext cx="8915399" cy="10667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Ожидаемые результаты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7982" y="1798320"/>
            <a:ext cx="10055897" cy="5059679"/>
          </a:xfrm>
        </p:spPr>
        <p:txBody>
          <a:bodyPr>
            <a:normAutofit fontScale="40000" lnSpcReduction="2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​-</a:t>
            </a:r>
            <a:r>
              <a:rPr lang="ru-RU" sz="4500" dirty="0">
                <a:solidFill>
                  <a:srgbClr val="C00000"/>
                </a:solidFill>
              </a:rPr>
              <a:t>Привлечен фотограф-доброволец к проведению мастер-класса​. Обучено 10 человек навыкам цифрового фотографирования и обработки фотографий;</a:t>
            </a:r>
          </a:p>
          <a:p>
            <a:r>
              <a:rPr lang="ru-RU" sz="4500" dirty="0">
                <a:solidFill>
                  <a:srgbClr val="C00000"/>
                </a:solidFill>
              </a:rPr>
              <a:t>-Созданы 2 интернет-группы в социальных сетях с помощью продвинутого пользователя ПК с целью обмена информацией, впечатлений всех участников проекта (г.Славгород и </a:t>
            </a:r>
            <a:r>
              <a:rPr lang="ru-RU" sz="4500" dirty="0" err="1">
                <a:solidFill>
                  <a:srgbClr val="C00000"/>
                </a:solidFill>
              </a:rPr>
              <a:t>с.Бурла</a:t>
            </a:r>
            <a:r>
              <a:rPr lang="ru-RU" sz="4500" dirty="0">
                <a:solidFill>
                  <a:srgbClr val="C00000"/>
                </a:solidFill>
              </a:rPr>
              <a:t>);</a:t>
            </a:r>
          </a:p>
          <a:p>
            <a:r>
              <a:rPr lang="ru-RU" sz="4500" dirty="0">
                <a:solidFill>
                  <a:srgbClr val="C00000"/>
                </a:solidFill>
              </a:rPr>
              <a:t>-Созданы условия для расширения кругозора, ознакомления с достопримечательностями близлежащих районов у 50 человек, участие в пеших, велосипедных и автобусных экскурсиях;</a:t>
            </a:r>
          </a:p>
          <a:p>
            <a:r>
              <a:rPr lang="ru-RU" sz="4500" dirty="0">
                <a:solidFill>
                  <a:srgbClr val="C00000"/>
                </a:solidFill>
              </a:rPr>
              <a:t>-Созданы условия для проведения 7 «виртуальных экскурсий» геронтоволонтерами, в</a:t>
            </a:r>
          </a:p>
          <a:p>
            <a:r>
              <a:rPr lang="ru-RU" sz="4500" dirty="0">
                <a:solidFill>
                  <a:srgbClr val="C00000"/>
                </a:solidFill>
              </a:rPr>
              <a:t> т. ч. 4 экскурсии в КГБСУСО «Славгородский дом-интернат для престарелых и инвалидов»;</a:t>
            </a:r>
          </a:p>
          <a:p>
            <a:r>
              <a:rPr lang="ru-RU" sz="4500" dirty="0">
                <a:solidFill>
                  <a:srgbClr val="C00000"/>
                </a:solidFill>
              </a:rPr>
              <a:t>- Созданы условия для расширения возможностей 20 граждан пожилого возраста: используя Интернет-ресурсы определяют маршрут своего путешествия, могут забронировать гостиницу, купить билеты и т.д. Обмен информацией между благополучателями о доступных сайтах по выбору тура путешествия;</a:t>
            </a:r>
          </a:p>
          <a:p>
            <a:r>
              <a:rPr lang="ru-RU" sz="4500" dirty="0">
                <a:solidFill>
                  <a:srgbClr val="C00000"/>
                </a:solidFill>
              </a:rPr>
              <a:t>- разработка геронтоволонтерами пеших туристических маршрутов, размещение данных маршрутов в социальной сети Интернет, тиражирование имеющегося опыта, создание новых реальных и виртуальных групп путешественников.</a:t>
            </a:r>
          </a:p>
          <a:p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35696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333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              Проект  «Клуб путешественников «Я возьму тебя с собой!»</vt:lpstr>
      <vt:lpstr>           Цель проекта:</vt:lpstr>
      <vt:lpstr>                           Задачи проекта: </vt:lpstr>
      <vt:lpstr>  Партнеры проекта:</vt:lpstr>
      <vt:lpstr>                </vt:lpstr>
      <vt:lpstr>   Основные мероприятия        </vt:lpstr>
      <vt:lpstr>   Ожидаемые результаты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Проект  «Клуб путешественников «Я возьму тебя с собой!»</dc:title>
  <dc:creator>Лилия</dc:creator>
  <cp:lastModifiedBy>Лилия</cp:lastModifiedBy>
  <cp:revision>8</cp:revision>
  <dcterms:created xsi:type="dcterms:W3CDTF">2018-06-28T03:00:05Z</dcterms:created>
  <dcterms:modified xsi:type="dcterms:W3CDTF">2018-07-09T09:02:28Z</dcterms:modified>
</cp:coreProperties>
</file>