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9800-9140-4D3C-ADAD-DEB83AEC3E51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7F81A-63A0-46E1-AE96-6883E96A86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russian_flag_with_map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37014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ГРАЖДАНСКО-ПАТРИОТИЧЕСКАЯ АКЦИЯ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«ДАВАЙ, РОССИЯ!»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russian_flag_with_map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АКЦИИ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643998" cy="1543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ЛЮБВИ К РОДНОМУ ГОРОДУ, ЧУВСТВА СОПРИЧАСТНОСТИ К ЕГО ПРОЦВЕТАНИЮ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5804" y="3000372"/>
            <a:ext cx="82296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ЗАДАЧИ АКЦИИ: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3929066"/>
            <a:ext cx="8643998" cy="26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9875" indent="-269875">
              <a:buFont typeface="Wingdings" pitchFamily="2" charset="2"/>
              <a:buChar char="ü"/>
            </a:pPr>
            <a:r>
              <a:rPr lang="ru-RU" sz="2400" dirty="0" smtClean="0"/>
              <a:t>повышение </a:t>
            </a:r>
            <a:r>
              <a:rPr lang="ru-RU" sz="2400" dirty="0"/>
              <a:t>социальной активности жителей города, в первую очередь подрастающего </a:t>
            </a:r>
            <a:r>
              <a:rPr lang="ru-RU" sz="2400" dirty="0" smtClean="0"/>
              <a:t>поколения;</a:t>
            </a:r>
            <a:endParaRPr lang="ru-RU" sz="2400" dirty="0"/>
          </a:p>
          <a:p>
            <a:pPr marL="269875" indent="-269875">
              <a:buFont typeface="Wingdings" pitchFamily="2" charset="2"/>
              <a:buChar char="ü"/>
            </a:pPr>
            <a:r>
              <a:rPr lang="ru-RU" sz="2400" dirty="0" smtClean="0"/>
              <a:t>формирование </a:t>
            </a:r>
            <a:r>
              <a:rPr lang="ru-RU" sz="2400" dirty="0"/>
              <a:t>у молодого поколения патриотических ценностей, уважения к культурному историческому прошлому и традициям города;</a:t>
            </a:r>
          </a:p>
          <a:p>
            <a:pPr marL="269875" indent="-269875">
              <a:buFont typeface="Wingdings" pitchFamily="2" charset="2"/>
              <a:buChar char="ü"/>
            </a:pPr>
            <a:r>
              <a:rPr lang="ru-RU" sz="2400" dirty="0" smtClean="0"/>
              <a:t>приобретение </a:t>
            </a:r>
            <a:r>
              <a:rPr lang="ru-RU" sz="2400" dirty="0"/>
              <a:t>опыта участия в гражданско-патриотических акциях.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russian_flag_with_map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ФЛЭШМОБ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«ДАВАЙ, РОССИЯ!»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dmin\Pictures\3zimZmMS7Bg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6690">
            <a:off x="130073" y="1536041"/>
            <a:ext cx="431803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Pictures\dXxoXg5dN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3453">
            <a:off x="4311385" y="1451775"/>
            <a:ext cx="4707640" cy="2648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Pictures\3zimZmMS7B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643314"/>
            <a:ext cx="5129199" cy="2885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russian_flag_with_map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РАЗДАЧА ЛЕНТОЧЕК «ТРИКОЛОР», ФЛАГОВ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Admin\Pictures\FGWKShuB7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5461039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Users\Admin\Pictures\HdnZ2spWs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428736"/>
            <a:ext cx="2784481" cy="4954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21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ГРАЖДАНСКО-ПАТРИОТИЧЕСКАЯ АКЦИЯ «ДАВАЙ, РОССИЯ!»</vt:lpstr>
      <vt:lpstr>ЦЕЛЬ АКЦИИ</vt:lpstr>
      <vt:lpstr>ФЛЭШМОБ «ДАВАЙ, РОССИЯ!»</vt:lpstr>
      <vt:lpstr>РАЗДАЧА ЛЕНТОЧЕК «ТРИКОЛОР», ФЛАГОВ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2018-06-14T08:42:27Z</dcterms:created>
  <dcterms:modified xsi:type="dcterms:W3CDTF">2018-06-14T09:16:02Z</dcterms:modified>
</cp:coreProperties>
</file>