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4" r:id="rId4"/>
    <p:sldId id="267" r:id="rId5"/>
    <p:sldId id="259" r:id="rId6"/>
    <p:sldId id="260" r:id="rId7"/>
    <p:sldId id="261" r:id="rId8"/>
    <p:sldId id="257" r:id="rId9"/>
    <p:sldId id="258" r:id="rId10"/>
    <p:sldId id="269" r:id="rId11"/>
    <p:sldId id="266" r:id="rId12"/>
    <p:sldId id="270" r:id="rId13"/>
    <p:sldId id="262" r:id="rId14"/>
    <p:sldId id="263" r:id="rId15"/>
    <p:sldId id="272" r:id="rId16"/>
    <p:sldId id="273" r:id="rId17"/>
    <p:sldId id="271" r:id="rId18"/>
    <p:sldId id="26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5;&#1088;&#1077;&#1079;&#1077;&#1085;&#1090;&#1072;&#1094;&#1080;&#1080;\&#1040;&#1082;&#1094;&#1080;&#1103;%20&#1054;&#1073;&#1077;&#1083;&#1080;&#1089;&#1082;\tatyana_nedelskaya_-_ty_pomni_(zaycev.net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154" y="0"/>
            <a:ext cx="919215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124744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onstantia" pitchFamily="18" charset="0"/>
              </a:rPr>
              <a:t>Патриотический </a:t>
            </a:r>
            <a:r>
              <a:rPr lang="ru-RU" sz="7200" b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72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onstantia" pitchFamily="18" charset="0"/>
              </a:rPr>
              <a:t>проект </a:t>
            </a:r>
          </a:p>
          <a:p>
            <a:pPr algn="ctr"/>
            <a:r>
              <a:rPr lang="ru-RU" sz="72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onstantia" pitchFamily="18" charset="0"/>
              </a:rPr>
              <a:t>«Акция «Обелиск»</a:t>
            </a:r>
            <a:endParaRPr lang="ru-RU" sz="72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1031" name="Picture 7" descr="http://www.rusorden.ru/content/image/su/o11_1a.gif"/>
          <p:cNvPicPr>
            <a:picLocks noChangeAspect="1" noChangeArrowheads="1"/>
          </p:cNvPicPr>
          <p:nvPr/>
        </p:nvPicPr>
        <p:blipFill>
          <a:blip r:embed="rId4" cstate="print">
            <a:lum contrast="28000"/>
          </a:blip>
          <a:srcRect/>
          <a:stretch>
            <a:fillRect/>
          </a:stretch>
        </p:blipFill>
        <p:spPr bwMode="auto">
          <a:xfrm>
            <a:off x="6516216" y="4293096"/>
            <a:ext cx="2204526" cy="2347819"/>
          </a:xfrm>
          <a:prstGeom prst="rect">
            <a:avLst/>
          </a:prstGeom>
          <a:noFill/>
        </p:spPr>
      </p:pic>
      <p:pic>
        <p:nvPicPr>
          <p:cNvPr id="5" name="tatyana_nedelskaya_-_ty_pomni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1960" y="3284984"/>
            <a:ext cx="205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Возведение креста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9215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D:\ФОТО\Патриотическое воспитание\Памятники на местах сожженных деревень\Image0224.BMP"/>
          <p:cNvPicPr>
            <a:picLocks noChangeAspect="1" noChangeArrowheads="1"/>
          </p:cNvPicPr>
          <p:nvPr/>
        </p:nvPicPr>
        <p:blipFill>
          <a:blip r:embed="rId3" cstate="print">
            <a:lum contrast="22000"/>
          </a:blip>
          <a:srcRect/>
          <a:stretch>
            <a:fillRect/>
          </a:stretch>
        </p:blipFill>
        <p:spPr bwMode="auto">
          <a:xfrm>
            <a:off x="251520" y="260648"/>
            <a:ext cx="409929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D:\ФОТО\Патриотическое воспитание\Памятники на местах сожженных деревень\Image022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140968"/>
            <a:ext cx="3888433" cy="2568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D:\ФОТО\Патриотическое воспитание\Памятники на местах сожженных деревень\Image0228.BMP"/>
          <p:cNvPicPr>
            <a:picLocks noChangeAspect="1" noChangeArrowheads="1"/>
          </p:cNvPicPr>
          <p:nvPr/>
        </p:nvPicPr>
        <p:blipFill>
          <a:blip r:embed="rId5" cstate="print"/>
          <a:srcRect t="2011" r="3233" b="3448"/>
          <a:stretch>
            <a:fillRect/>
          </a:stretch>
        </p:blipFill>
        <p:spPr bwMode="auto">
          <a:xfrm>
            <a:off x="4499992" y="476672"/>
            <a:ext cx="4412405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71600" y="5805264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Открытие памятников на местах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сожжёных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деревень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54" y="0"/>
            <a:ext cx="9192153" cy="6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860032" y="3356992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D:\ФОТО\Патриотическое воспитание\Открытие памятника\IMG_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32638" y="-5348288"/>
            <a:ext cx="5169834" cy="3877200"/>
          </a:xfrm>
          <a:prstGeom prst="rect">
            <a:avLst/>
          </a:prstGeom>
          <a:noFill/>
        </p:spPr>
      </p:pic>
      <p:pic>
        <p:nvPicPr>
          <p:cNvPr id="9218" name="Picture 2" descr="D:\ФОТО\Патриотическое воспитание\Открытие памятника\IMG_0034.JPG"/>
          <p:cNvPicPr>
            <a:picLocks noChangeAspect="1" noChangeArrowheads="1"/>
          </p:cNvPicPr>
          <p:nvPr/>
        </p:nvPicPr>
        <p:blipFill>
          <a:blip r:embed="rId4" cstate="print">
            <a:lum contrast="16000"/>
          </a:blip>
          <a:srcRect/>
          <a:stretch>
            <a:fillRect/>
          </a:stretch>
        </p:blipFill>
        <p:spPr bwMode="auto">
          <a:xfrm rot="21127806">
            <a:off x="179512" y="332656"/>
            <a:ext cx="384042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D:\ФОТО\Патриотическое воспитание\Открытие памятника\IMG_0038.JPG"/>
          <p:cNvPicPr>
            <a:picLocks noChangeAspect="1" noChangeArrowheads="1"/>
          </p:cNvPicPr>
          <p:nvPr/>
        </p:nvPicPr>
        <p:blipFill>
          <a:blip r:embed="rId5" cstate="print">
            <a:lum contrast="9000"/>
          </a:blip>
          <a:srcRect/>
          <a:stretch>
            <a:fillRect/>
          </a:stretch>
        </p:blipFill>
        <p:spPr bwMode="auto">
          <a:xfrm>
            <a:off x="611560" y="3356992"/>
            <a:ext cx="427093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:\ФОТО\Патриотическое воспитание\Открытие памятника\IMG_0031.JPG"/>
          <p:cNvPicPr>
            <a:picLocks noChangeAspect="1" noChangeArrowheads="1"/>
          </p:cNvPicPr>
          <p:nvPr/>
        </p:nvPicPr>
        <p:blipFill>
          <a:blip r:embed="rId6" cstate="print">
            <a:lum contrast="9000"/>
          </a:blip>
          <a:srcRect/>
          <a:stretch>
            <a:fillRect/>
          </a:stretch>
        </p:blipFill>
        <p:spPr bwMode="auto">
          <a:xfrm rot="513638">
            <a:off x="4692014" y="404665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076056" y="3789040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Открытие памятного знака на месте расстрела фашистами мирных жителей за связь с партизанами в 1942 году. Октябрь 2012 года.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54" y="0"/>
            <a:ext cx="9192153" cy="6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D:\Поиск\Отчет Нине Германовне\Установка креста на Свищевой переправе\IMG_1911.JPG"/>
          <p:cNvPicPr>
            <a:picLocks noChangeAspect="1" noChangeArrowheads="1"/>
          </p:cNvPicPr>
          <p:nvPr/>
        </p:nvPicPr>
        <p:blipFill>
          <a:blip r:embed="rId3" cstate="print">
            <a:lum contrast="14000"/>
          </a:blip>
          <a:srcRect/>
          <a:stretch>
            <a:fillRect/>
          </a:stretch>
        </p:blipFill>
        <p:spPr bwMode="auto">
          <a:xfrm>
            <a:off x="971600" y="2564905"/>
            <a:ext cx="345638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D:\Поиск\Отчет Нине Германовне\Установка креста на Свищевой переправе\IMG_1914.JPG"/>
          <p:cNvPicPr>
            <a:picLocks noChangeAspect="1" noChangeArrowheads="1"/>
          </p:cNvPicPr>
          <p:nvPr/>
        </p:nvPicPr>
        <p:blipFill>
          <a:blip r:embed="rId4" cstate="print">
            <a:lum contrast="14000"/>
          </a:blip>
          <a:srcRect/>
          <a:stretch>
            <a:fillRect/>
          </a:stretch>
        </p:blipFill>
        <p:spPr bwMode="auto">
          <a:xfrm>
            <a:off x="323529" y="188640"/>
            <a:ext cx="3384376" cy="1903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D:\Поиск\Отчет Нине Германовне\Установка креста на Свищевой переправе\IMG_1907.JPG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/>
          <a:stretch>
            <a:fillRect/>
          </a:stretch>
        </p:blipFill>
        <p:spPr bwMode="auto">
          <a:xfrm>
            <a:off x="4283968" y="260648"/>
            <a:ext cx="3752418" cy="2110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D:\Поиск\Отчет Нине Германовне\Установка креста на Свищевой переправе\IMG_1916.JPG"/>
          <p:cNvPicPr>
            <a:picLocks noChangeAspect="1" noChangeArrowheads="1"/>
          </p:cNvPicPr>
          <p:nvPr/>
        </p:nvPicPr>
        <p:blipFill>
          <a:blip r:embed="rId6" cstate="print">
            <a:lum contrast="17000"/>
          </a:blip>
          <a:srcRect/>
          <a:stretch>
            <a:fillRect/>
          </a:stretch>
        </p:blipFill>
        <p:spPr bwMode="auto">
          <a:xfrm rot="5400000">
            <a:off x="5025103" y="3335937"/>
            <a:ext cx="4273889" cy="2443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4509120"/>
            <a:ext cx="59401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Июнь 2013 года, освещение Поклонного креста на месте гибели бойцов 44-го и 36-го стрелковых корпусов летом 1941 года.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9215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D:\Поиск\Отчет Нине Германовне\Реставрация Поля Памяти\DSCN1037.jpg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4932040" y="260648"/>
            <a:ext cx="3683902" cy="2762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D:\Поиск\Отчет Нине Германовне\Реставрация Поля Памяти\DSCN1089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24068" y="162018"/>
            <a:ext cx="3875923" cy="2906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D:\Поиск\Отчет Нине Германовне\Реставрация Поля Памяти\DSCN0904.jpg"/>
          <p:cNvPicPr>
            <a:picLocks noChangeAspect="1" noChangeArrowheads="1"/>
          </p:cNvPicPr>
          <p:nvPr/>
        </p:nvPicPr>
        <p:blipFill>
          <a:blip r:embed="rId5" cstate="print">
            <a:lum contrast="14000"/>
          </a:blip>
          <a:srcRect/>
          <a:stretch>
            <a:fillRect/>
          </a:stretch>
        </p:blipFill>
        <p:spPr bwMode="auto">
          <a:xfrm>
            <a:off x="683568" y="3284984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D:\Поиск\Отчет Нине Германовне\Реставрация Поля Памяти\DSCN0994.jpg"/>
          <p:cNvPicPr>
            <a:picLocks noChangeAspect="1" noChangeArrowheads="1"/>
          </p:cNvPicPr>
          <p:nvPr/>
        </p:nvPicPr>
        <p:blipFill>
          <a:blip r:embed="rId6" cstate="print">
            <a:lum contrast="19000"/>
          </a:blip>
          <a:srcRect/>
          <a:stretch>
            <a:fillRect/>
          </a:stretch>
        </p:blipFill>
        <p:spPr bwMode="auto">
          <a:xfrm>
            <a:off x="4860032" y="3284984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547664" y="6309320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Реконструкция Поля Памяти, лето 2014 года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23528" y="4725144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Поисковики поменяли опалубку на 23 могилах павших воинов, поменяли на каждой могиле таблички с именами захороненных солдат Красной Армии и расширили территорию Поля Памяти, а также произвели частичный ремонт дороги, ведущий к этому святому  месту.</a:t>
            </a:r>
            <a:endParaRPr lang="ru-RU" sz="2400" dirty="0"/>
          </a:p>
        </p:txBody>
      </p:sp>
      <p:pic>
        <p:nvPicPr>
          <p:cNvPr id="6146" name="Picture 2" descr="D:\Поиск\Отчет Нине Германовне\Реставрация Поля Памяти\DSCN0904.jpg"/>
          <p:cNvPicPr>
            <a:picLocks noChangeAspect="1" noChangeArrowheads="1"/>
          </p:cNvPicPr>
          <p:nvPr/>
        </p:nvPicPr>
        <p:blipFill>
          <a:blip r:embed="rId3" cstate="print">
            <a:lum contrast="14000"/>
          </a:blip>
          <a:srcRect/>
          <a:stretch>
            <a:fillRect/>
          </a:stretch>
        </p:blipFill>
        <p:spPr bwMode="auto">
          <a:xfrm>
            <a:off x="179512" y="1196752"/>
            <a:ext cx="4128459" cy="3096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7" name="Picture 3" descr="D:\Поиск\Отчет Нине Германовне\Реставрация Поля Памяти\DSCN0994.jpg"/>
          <p:cNvPicPr>
            <a:picLocks noChangeAspect="1" noChangeArrowheads="1"/>
          </p:cNvPicPr>
          <p:nvPr/>
        </p:nvPicPr>
        <p:blipFill>
          <a:blip r:embed="rId4" cstate="print">
            <a:lum contrast="19000"/>
          </a:blip>
          <a:srcRect/>
          <a:stretch>
            <a:fillRect/>
          </a:stretch>
        </p:blipFill>
        <p:spPr bwMode="auto">
          <a:xfrm>
            <a:off x="4499992" y="260648"/>
            <a:ext cx="4187957" cy="31409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ФОТО\ПАТРИОТИЧЕСКОЕ ВОСПИТАНИЕ\ОТКРЫТИЕ ПАМЯТНИКОВ\Памятник\123___08\IMG_5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292080" cy="2976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ФОТО\ПАТРИОТИЧЕСКОЕ ВОСПИТАНИЕ\ОТКРЫТИЕ ПАМЯТНИКОВ\Памятник\123___08\IMG_5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28800"/>
            <a:ext cx="4572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D:\ФОТО\ПАТРИОТИЧЕСКОЕ ВОСПИТАНИЕ\ОТКРЫТИЕ ПАМЯТНИКОВ\Памятник\123___08\IMG_51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5148064" cy="289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64088" y="4221088"/>
            <a:ext cx="3779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Строительство памятника на поле боя 1941-го года, с которого поисковики вынесли 35 бойцов (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Кузьмино). Лето 2014 года.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ФОТО\ПАТРИОТИЧЕСКОЕ ВОСПИТАНИЕ\ОТКРЫТИЕ ПАМЯТНИКОВ\24.09.2014 фото\IMG_5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283968" cy="285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ФОТО\ПАТРИОТИЧЕСКОЕ ВОСПИТАНИЕ\ОТКРЫТИЕ ПАМЯТНИКОВ\24.09.2014 фото\IMG_5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373"/>
            <a:ext cx="3024336" cy="454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ФОТО\ПАТРИОТИЧЕСКОЕ ВОСПИТАНИЕ\ОТКРЫТИЕ ПАМЯТНИКОВ\24.09.2014 фото\IMG_5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207461"/>
            <a:ext cx="3096344" cy="4650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56176" y="3573016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Открытие памятного знака в урочище Кузьмино. Сентябрь 2014 года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54" y="0"/>
            <a:ext cx="9192153" cy="6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D:\Поиск\Отчет Нине Германовне\Акция Обелиск\DSCI3639.JPG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323528" y="260648"/>
            <a:ext cx="5076056" cy="2661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D:\Поиск\Отчет Нине Германовне\Акция Обелиск\DSCI3636.JPG"/>
          <p:cNvPicPr>
            <a:picLocks noChangeAspect="1" noChangeArrowheads="1"/>
          </p:cNvPicPr>
          <p:nvPr/>
        </p:nvPicPr>
        <p:blipFill>
          <a:blip r:embed="rId4" cstate="print">
            <a:lum contrast="19000"/>
          </a:blip>
          <a:srcRect/>
          <a:stretch>
            <a:fillRect/>
          </a:stretch>
        </p:blipFill>
        <p:spPr bwMode="auto">
          <a:xfrm>
            <a:off x="4860032" y="1484784"/>
            <a:ext cx="4103686" cy="2523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D:\ФОТО\Акции\Акция Обелиск\Обелиск13\DSC03651.JPG"/>
          <p:cNvPicPr>
            <a:picLocks noChangeAspect="1" noChangeArrowheads="1"/>
          </p:cNvPicPr>
          <p:nvPr/>
        </p:nvPicPr>
        <p:blipFill>
          <a:blip r:embed="rId5" cstate="print">
            <a:lum contrast="16000"/>
          </a:blip>
          <a:srcRect/>
          <a:stretch>
            <a:fillRect/>
          </a:stretch>
        </p:blipFill>
        <p:spPr bwMode="auto">
          <a:xfrm>
            <a:off x="683568" y="3501008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932040" y="4365104"/>
            <a:ext cx="3960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Ежегодная многоразовая прополка Поля Памяти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54" y="0"/>
            <a:ext cx="9192153" cy="6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ФОТО\Поле Памяти\IMG_3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6016667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ФОТО\Поле Памяти\IMG_31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284984"/>
            <a:ext cx="6048672" cy="3402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D:\ФОТО\Поле Памяти\IMG_3187.JPG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/>
          <a:stretch>
            <a:fillRect/>
          </a:stretch>
        </p:blipFill>
        <p:spPr bwMode="auto">
          <a:xfrm rot="16200000">
            <a:off x="5483353" y="2085601"/>
            <a:ext cx="4392488" cy="2470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54" y="0"/>
            <a:ext cx="9192153" cy="6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95536" y="980728"/>
            <a:ext cx="820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Патриотический проект «Акция «Обелиск» - это круглогодичная акция, организованная  муниципальным бюджетным учреждением «Ярцевский молодёжный центр» (предыдущее название: Ярцевский центр «Долг»). Проект включает в себя шефство над Полем Памяти и другими воинскими захоронениями,  захоронениями мирных жителей, погибших от рук фашистов, исследовательскую и поисковую работу, информирование  и привлечение общественности  к проблемам захоронения. Для участия в проекте необходимо только желание участника оказать посильную безвозмездную помощь. Ежегодно в проекте принимает участие более 200 человек.  Проект не имеет срока окончания – пока память жива!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11560" y="835053"/>
            <a:ext cx="792088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Основной целью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 является воспитание у подрастающего поколения чувства патриотизма, сохранение Памяти о воинах, отдавших свои жизни за свободу и независимость нашей Родины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оспитание у молодых людей активной гражданской позиции по бережному отношению к объектам культурно-исторического наследия.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Наши задачи: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привлечение внимания общественности и молодежи к состоянию воинских захоронений и памятников;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азвитие волонтерского движения в городе и общественного мониторинга воинских захоронений и памятников.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54" y="0"/>
            <a:ext cx="9192153" cy="6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11960" y="908720"/>
            <a:ext cx="4680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Акция «Обелиск» берёт свое начало с момента возникновения на территории муниципального образования «Ярцевский район» Смоленской области Поля Памяти (1998 год).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780914" y="1365092"/>
            <a:ext cx="5976664" cy="37677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54" y="0"/>
            <a:ext cx="9192153" cy="6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ADMIN\Desktop\фото проба\5.bmp"/>
          <p:cNvPicPr>
            <a:picLocks noChangeAspect="1" noChangeArrowheads="1"/>
          </p:cNvPicPr>
          <p:nvPr/>
        </p:nvPicPr>
        <p:blipFill>
          <a:blip r:embed="rId3" cstate="print"/>
          <a:srcRect l="5901" t="5376" r="5901" b="2751"/>
          <a:stretch>
            <a:fillRect/>
          </a:stretch>
        </p:blipFill>
        <p:spPr bwMode="auto">
          <a:xfrm rot="532842">
            <a:off x="3951542" y="1415800"/>
            <a:ext cx="4963675" cy="33493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3528" y="4221088"/>
            <a:ext cx="84249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Субботник на Поле Памяти: прополка могил и высадка деревьев. 2000 г.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фото проба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96202">
            <a:off x="400894" y="1186107"/>
            <a:ext cx="4945201" cy="3512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2656"/>
            <a:ext cx="3788967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55576" y="3645024"/>
            <a:ext cx="7632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Фрагменты Поля Памяти после реконструкции 2002 года</a:t>
            </a:r>
            <a:endParaRPr lang="ru-RU" sz="36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ADMIN\Pictures\....bmp"/>
          <p:cNvPicPr>
            <a:picLocks noChangeAspect="1" noChangeArrowheads="1"/>
          </p:cNvPicPr>
          <p:nvPr/>
        </p:nvPicPr>
        <p:blipFill>
          <a:blip r:embed="rId4" cstate="print">
            <a:lum contrast="16000"/>
          </a:blip>
          <a:srcRect l="5901" t="8001" r="5901" b="4063"/>
          <a:stretch>
            <a:fillRect/>
          </a:stretch>
        </p:blipFill>
        <p:spPr bwMode="auto">
          <a:xfrm>
            <a:off x="4932040" y="1556792"/>
            <a:ext cx="3830826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Users\ADMIN\Pictures\.....bmp"/>
          <p:cNvPicPr>
            <a:picLocks noChangeAspect="1" noChangeArrowheads="1"/>
          </p:cNvPicPr>
          <p:nvPr/>
        </p:nvPicPr>
        <p:blipFill>
          <a:blip r:embed="rId5" cstate="print"/>
          <a:srcRect l="8001" t="6688" r="6951" b="14563"/>
          <a:stretch>
            <a:fillRect/>
          </a:stretch>
        </p:blipFill>
        <p:spPr bwMode="auto">
          <a:xfrm>
            <a:off x="467544" y="2492896"/>
            <a:ext cx="3985643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D:\ФОТО\Патриотическое воспитание\Памятники на местах сожженных деревень\Image0232.BMP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323528" y="260648"/>
            <a:ext cx="8468186" cy="5541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71600" y="3212976"/>
            <a:ext cx="73448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Посадка сосен. 2002 г.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53" y="0"/>
            <a:ext cx="9192153" cy="6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79512" y="5445225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2003 года  в рамках Акции «Обелиск» начинается строительство памятных знаков на местах сожженных фашистами деревень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ФОТО\Патриотическое воспитание\Памятники на местах сожженных деревень\Image0231.BMP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827584" y="260648"/>
            <a:ext cx="7614554" cy="497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54" y="0"/>
            <a:ext cx="919215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1374546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Всего за 2003 – 2004 годы на территории муниципального образования «Ярцевский район» Смоленской области было возведено пять  таких знаков,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которые построены по одному проекту: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сентябрь 2003 года – д. Тереховка Миропольского с/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ноябрь 2003 года – д. Красница Репинского с/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май 2004 года – д. Нефедовщина Зайцевского с/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июнь 2004 года – д. Кухарево – Бибино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Суетовского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с/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сентябрь 2004 года – д. Шуклино Капыревщинского с/п.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379</Words>
  <Application>Microsoft Office PowerPoint</Application>
  <PresentationFormat>Экран (4:3)</PresentationFormat>
  <Paragraphs>50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81</cp:revision>
  <dcterms:created xsi:type="dcterms:W3CDTF">2014-03-14T12:21:47Z</dcterms:created>
  <dcterms:modified xsi:type="dcterms:W3CDTF">2017-03-29T10:13:19Z</dcterms:modified>
</cp:coreProperties>
</file>