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00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 descr="D:\Desktop\САЙТ 2016\Аллея Победы сентябрь\сайт\DSC_0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9" y="316887"/>
            <a:ext cx="8801157" cy="584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D:\Desktop\САЙТ 2016\Аллея Победы сентябрь\сайт\DSC_0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22808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D:\Desktop\САЙТ 2016\Аллея Победы сентябрь\сайт\DSC_0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4" y="173357"/>
            <a:ext cx="8471198" cy="59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Desktop\САЙТ 2016\Аллея Победы сентябрь\сайт\DSC_0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14391" cy="57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Desktop\САЙТ 2016\Аллея Победы сентябрь\сайт\DSC_0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856490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D:\Desktop\САЙТ 2016\Аллея Победы сентябрь\сайт\DSC_0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7446"/>
            <a:ext cx="4265443" cy="56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esktop\САЙТ 2016\Аллея Победы сентябрь\сайт\DSC_0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6" y="260647"/>
            <a:ext cx="3778271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Токарева</dc:creator>
  <cp:lastModifiedBy>Евгения Токарева</cp:lastModifiedBy>
  <cp:revision>4</cp:revision>
  <dcterms:created xsi:type="dcterms:W3CDTF">2018-05-29T10:41:36Z</dcterms:created>
  <dcterms:modified xsi:type="dcterms:W3CDTF">2018-05-29T11:19:06Z</dcterms:modified>
</cp:coreProperties>
</file>