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64" r:id="rId4"/>
    <p:sldId id="286" r:id="rId5"/>
    <p:sldId id="287" r:id="rId6"/>
    <p:sldId id="288" r:id="rId7"/>
    <p:sldId id="261" r:id="rId8"/>
    <p:sldId id="289" r:id="rId9"/>
    <p:sldId id="290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0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4313-DEA8-4D1E-B528-383649F7DF8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E0A7-C400-4096-B4CE-DE9B6EF89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E64448-4AF6-4D7D-A2E7-E1FD00F3C7F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8152AB-EAE8-4FC4-A564-3D0DD4DBE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Qa44oxb_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088232" cy="20882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4716016" cy="1921768"/>
          </a:xfrm>
        </p:spPr>
        <p:txBody>
          <a:bodyPr>
            <a:normAutofit/>
          </a:bodyPr>
          <a:lstStyle/>
          <a:p>
            <a:pPr algn="r"/>
            <a:endParaRPr lang="ru-RU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709228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Алтайский региональный центр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«серебряного» добровольчества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5602" name="Picture 2" descr="http://www.aksp.ru/upload/iblock/a47/IMG_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176464" cy="2784309"/>
          </a:xfrm>
          <a:prstGeom prst="rect">
            <a:avLst/>
          </a:prstGeom>
          <a:noFill/>
        </p:spPr>
      </p:pic>
      <p:pic>
        <p:nvPicPr>
          <p:cNvPr id="25604" name="Picture 4" descr="http://www.aksp.ru/upload/iblock/fc0/IMG_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040188" cy="844198"/>
          </a:xfrm>
        </p:spPr>
        <p:txBody>
          <a:bodyPr/>
          <a:lstStyle/>
          <a:p>
            <a:r>
              <a:rPr lang="ru-RU" sz="1800" dirty="0" smtClean="0"/>
              <a:t>40 активистов от 20 муниципальных образований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330" y="1412776"/>
            <a:ext cx="4041775" cy="842744"/>
          </a:xfrm>
        </p:spPr>
        <p:txBody>
          <a:bodyPr/>
          <a:lstStyle/>
          <a:p>
            <a:r>
              <a:rPr lang="ru-RU" sz="1800" dirty="0" smtClean="0"/>
              <a:t>20 реализованных проектов – 3 флагманских проекта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добровольцев «серебряного» возраста «Старший возраст – десерт жизни!»</a:t>
            </a:r>
            <a:endParaRPr lang="ru-RU" sz="2400" dirty="0"/>
          </a:p>
        </p:txBody>
      </p:sp>
      <p:pic>
        <p:nvPicPr>
          <p:cNvPr id="1026" name="Picture 2" descr="C:\Users\DIRECTOR\Desktop\DSCN50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865041"/>
            <a:ext cx="4041775" cy="3031331"/>
          </a:xfrm>
          <a:prstGeom prst="rect">
            <a:avLst/>
          </a:prstGeom>
          <a:noFill/>
        </p:spPr>
      </p:pic>
      <p:pic>
        <p:nvPicPr>
          <p:cNvPr id="1027" name="Picture 3" descr="C:\Users\DIRECTOR\Desktop\Форум волонтеров 19.02\форум серебро\форум серебро\DSCN46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Алтайский региональный центр «серебряного» добровольчества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7848872" cy="324036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центр «серебряного» добровольчества начал свою деятельность в январе 2018 года. Совместный проект АКОО СП «Вдохновение» и КГБУСО «Комплексный центр социального обслуживания населения города Барнаула».</a:t>
            </a: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июле 2018 региональный центр «серебряного» добровольчества вошел в число первых 15 центров открытых по стране и получивших поддержку Ассоциации волонтерских центров. </a:t>
            </a: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Сегодня региональный центр «серебряного» добровольчества объединяет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 отряда добровольцев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образованиях Алтайского края. </a:t>
            </a: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Самому молодому «серебряному»волонтеру – 50 лет. Самому взрослому «серебряному» волонтеру – 89 лет. Средний возраст «серебряного» добровольца – 69 лет.</a:t>
            </a: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планах регионального центра – объединить добровольцев «серебряного» возраста из 60 районов Алтайского края 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Проект «Социальный десант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24000"/>
            <a:ext cx="8496944" cy="27690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Алтайский краевой центр «серебряного» добровольчества принимает непосредственное участие в «Социальном десанте».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Минтрудсоцзащита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Алтайского края, является  куратором социально-значимого проекта «Социальный десант», который в течение 2018 года реализуется органами региональной исполнительной власти края совместно с общественностью. Целью проекта является оказание профессиональной помощи населению муниципальных образований края. В рамках проекта мы проводим встречи с серебряными волонтерами и специалистами их курирующими в муниципалитетах Алтайского края. В рамках встреч проведены круглые столы «Я – социальный волонтер!», обучение волонтеров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супервизии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специалистов.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IRECTOR\Desktop\IMG_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4149080"/>
            <a:ext cx="3600400" cy="2400267"/>
          </a:xfrm>
          <a:prstGeom prst="rect">
            <a:avLst/>
          </a:prstGeom>
          <a:noFill/>
        </p:spPr>
      </p:pic>
      <p:pic>
        <p:nvPicPr>
          <p:cNvPr id="4099" name="Picture 3" descr="C:\Users\DIRECTO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384376" cy="2378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г. Новоалтайске граждане </a:t>
            </a:r>
            <a:r>
              <a:rPr lang="ru-RU" sz="1200" dirty="0" smtClean="0"/>
              <a:t>старшего возраста </a:t>
            </a:r>
            <a:r>
              <a:rPr lang="ru-RU" sz="1200" dirty="0"/>
              <a:t>привлекаются к работе в качестве волонтеров по технологии «Соседская помощь</a:t>
            </a:r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200" dirty="0" smtClean="0"/>
              <a:t>Цель проекта - временное осуществление ухода за пожилыми и тяжело больными одинокими гражданами в выходные, праздничные дни, помощь по хозяйству.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Проект «Соседская помощь»</a:t>
            </a:r>
            <a:endParaRPr lang="ru-RU" dirty="0"/>
          </a:p>
        </p:txBody>
      </p:sp>
      <p:pic>
        <p:nvPicPr>
          <p:cNvPr id="7" name="Picture 2" descr="G:\08.10.2018\Общественный совет по волонтерам\Октябрь 2018\Информация от КЦ\Новоалтайск\Новоалтайск фото\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1" y="3137954"/>
            <a:ext cx="3312622" cy="2485505"/>
          </a:xfrm>
          <a:prstGeom prst="rect">
            <a:avLst/>
          </a:prstGeom>
          <a:noFill/>
        </p:spPr>
      </p:pic>
      <p:pic>
        <p:nvPicPr>
          <p:cNvPr id="8" name="Picture 2" descr="D:\Мои документы\Волонтерство\ГОД ДОБРОВОЛЬЦА поручение Президента\фото к слайдам\мытье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59008"/>
            <a:ext cx="4038600" cy="264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040188" cy="844198"/>
          </a:xfrm>
        </p:spPr>
        <p:txBody>
          <a:bodyPr/>
          <a:lstStyle/>
          <a:p>
            <a:r>
              <a:rPr lang="ru-RU" sz="1200" dirty="0" smtClean="0"/>
              <a:t>Проект </a:t>
            </a:r>
            <a:r>
              <a:rPr lang="ru-RU" sz="1200" dirty="0"/>
              <a:t>«Жить активно – мыслить позитивно</a:t>
            </a:r>
            <a:r>
              <a:rPr lang="ru-RU" sz="1200" dirty="0" smtClean="0"/>
              <a:t>!» стал </a:t>
            </a:r>
            <a:r>
              <a:rPr lang="ru-RU" sz="1200" dirty="0"/>
              <a:t>победителем конкурса «Активное поколение-2018», </a:t>
            </a:r>
            <a:r>
              <a:rPr lang="ru-RU" sz="1200" dirty="0" smtClean="0"/>
              <a:t>Фонда </a:t>
            </a:r>
            <a:r>
              <a:rPr lang="ru-RU" sz="1200" dirty="0"/>
              <a:t>Елены и Геннадия Тимченко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412776"/>
            <a:ext cx="4041775" cy="842744"/>
          </a:xfrm>
        </p:spPr>
        <p:txBody>
          <a:bodyPr/>
          <a:lstStyle/>
          <a:p>
            <a:r>
              <a:rPr lang="ru-RU" sz="1200" dirty="0" smtClean="0"/>
              <a:t>В реализации проекта задействованы 25 волонтеров «серебряного» возраста - они являются наставниками у одиноких граждан,  с малой социальной активностью, испытывающих дефицит общения.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Проект «Жить активно – мыслить позитивно!»</a:t>
            </a:r>
            <a:endParaRPr lang="ru-RU" dirty="0"/>
          </a:p>
        </p:txBody>
      </p:sp>
      <p:pic>
        <p:nvPicPr>
          <p:cNvPr id="7" name="Picture 3" descr="G:\08.10.2018\Общественный совет по волонтерам\Октябрь 2018\Информация от КЦ\Бийск\Бийск фото\DSCF37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041775" cy="2232248"/>
          </a:xfrm>
          <a:prstGeom prst="rect">
            <a:avLst/>
          </a:prstGeom>
          <a:noFill/>
        </p:spPr>
      </p:pic>
      <p:pic>
        <p:nvPicPr>
          <p:cNvPr id="8" name="Picture 4" descr="G:\08.10.2018\Общественный совет по волонтерам\Октябрь 2018\Информация от КЦ\Бийск\Бийск фото\DSC_01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865" y="3068961"/>
            <a:ext cx="3670069" cy="2236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040188" cy="84419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200" dirty="0" smtClean="0"/>
              <a:t>Город Славгород </a:t>
            </a:r>
            <a:r>
              <a:rPr lang="ru-RU" sz="1200" dirty="0"/>
              <a:t>осуществляет проект «Клуб путешественников «Я возьму тебя с собой», также ставший победителем конкурса «Активное поколение -2018».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88024" y="1412776"/>
            <a:ext cx="4041775" cy="731520"/>
          </a:xfrm>
        </p:spPr>
        <p:txBody>
          <a:bodyPr/>
          <a:lstStyle/>
          <a:p>
            <a:r>
              <a:rPr lang="ru-RU" sz="1200" dirty="0" err="1" smtClean="0"/>
              <a:t>Геронтоволонтеры</a:t>
            </a:r>
            <a:r>
              <a:rPr lang="ru-RU" sz="1200" dirty="0" smtClean="0"/>
              <a:t> активно привлекают граждан пожилого возраста к участию в мастер-классах по организации и проведению мероприятий по социальному туризму.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Клуб путешественников «Я возьму тебя с собой»</a:t>
            </a:r>
            <a:endParaRPr lang="ru-RU" dirty="0"/>
          </a:p>
        </p:txBody>
      </p:sp>
      <p:pic>
        <p:nvPicPr>
          <p:cNvPr id="7" name="Picture 7" descr="F:\До 12.11.18\для статьи в Социальную работу\Региональный центр серебряного добровольчества\Слет дорогою добра\Для Степановой О.В\Материалы для сценария\Славгород\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304256" cy="3304370"/>
          </a:xfrm>
          <a:prstGeom prst="rect">
            <a:avLst/>
          </a:prstGeom>
          <a:noFill/>
        </p:spPr>
      </p:pic>
      <p:pic>
        <p:nvPicPr>
          <p:cNvPr id="9" name="Picture 5" descr="F:\До 12.11.18\для статьи в Социальную работу\Региональный центр серебряного добровольчества\Слет дорогою добра\Для Степановой О.В\Материалы для сценария\Славгород\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194" y="3181105"/>
            <a:ext cx="3599411" cy="24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Проект «Теплые ручки – теплые ножки»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3657600" cy="46634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«Волонтеры серебряного возраста» по мере сил доступными способами помогают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барнаульцам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справляться с трудностями. К примеру, в связи с обостренной паводковой ситуацией пожилые добровольцы вяжут носки, варежки, пинетки и передают пострадавшим от наводнения и семьям, находящимся в социально опасном положении.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aksp.ru/news/img/2018/04/17/0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040188" cy="844198"/>
          </a:xfrm>
        </p:spPr>
        <p:txBody>
          <a:bodyPr/>
          <a:lstStyle/>
          <a:p>
            <a:r>
              <a:rPr lang="ru-RU" sz="1200" dirty="0" smtClean="0"/>
              <a:t>В слете приняли участие 38 отрядов «серебряных добровольцев из 35 муниципальных образований.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412776"/>
            <a:ext cx="4041775" cy="842744"/>
          </a:xfrm>
        </p:spPr>
        <p:txBody>
          <a:bodyPr/>
          <a:lstStyle/>
          <a:p>
            <a:r>
              <a:rPr lang="ru-RU" sz="1200" dirty="0" smtClean="0"/>
              <a:t>На слет прибыла гостья из Ассоциации волонтерских центров, координатор программы «Молоды душой» Наталья </a:t>
            </a:r>
            <a:r>
              <a:rPr lang="ru-RU" sz="1200" dirty="0" err="1" smtClean="0"/>
              <a:t>Русакова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региональный слет «Дорогою добра»</a:t>
            </a:r>
            <a:endParaRPr lang="ru-RU" dirty="0"/>
          </a:p>
        </p:txBody>
      </p:sp>
      <p:pic>
        <p:nvPicPr>
          <p:cNvPr id="2051" name="Picture 3" descr="C:\Users\DIRECTOR\Desktop\Центр волонтерства\Фото слет волонтеров 2018\Фото слет волонтеров 2018\IMG_02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36094"/>
            <a:ext cx="4038600" cy="2692400"/>
          </a:xfrm>
          <a:prstGeom prst="rect">
            <a:avLst/>
          </a:prstGeom>
          <a:noFill/>
        </p:spPr>
      </p:pic>
      <p:pic>
        <p:nvPicPr>
          <p:cNvPr id="2052" name="Picture 4" descr="C:\Users\DIRECTOR\Desktop\Центр волонтерства\Фото слет волонтеров 2018\Фото слет волонтеров 2018\IMG_00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3033448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040188" cy="844198"/>
          </a:xfrm>
        </p:spPr>
        <p:txBody>
          <a:bodyPr/>
          <a:lstStyle/>
          <a:p>
            <a:r>
              <a:rPr lang="ru-RU" sz="1200" dirty="0" smtClean="0"/>
              <a:t>В конкурсе «День добровольческих идей и предложений </a:t>
            </a:r>
            <a:r>
              <a:rPr lang="ru-RU" sz="1200" dirty="0"/>
              <a:t> </a:t>
            </a:r>
            <a:r>
              <a:rPr lang="ru-RU" sz="1200" dirty="0" smtClean="0"/>
              <a:t>было рассмотрено 34 заявки от добровольческих отрядов. Победители получили награды на первом слете «серебряных» волонтеров.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412776"/>
            <a:ext cx="4041775" cy="842744"/>
          </a:xfrm>
        </p:spPr>
        <p:txBody>
          <a:bodyPr/>
          <a:lstStyle/>
          <a:p>
            <a:r>
              <a:rPr lang="ru-RU" sz="1200" dirty="0" smtClean="0"/>
              <a:t>Одним из победителей конкурса стал Алексей Прокопьевич </a:t>
            </a:r>
            <a:r>
              <a:rPr lang="ru-RU" sz="1200" dirty="0" err="1" smtClean="0"/>
              <a:t>Гранько</a:t>
            </a:r>
            <a:r>
              <a:rPr lang="ru-RU" sz="1200" dirty="0" smtClean="0"/>
              <a:t> из с. Белово </a:t>
            </a:r>
            <a:r>
              <a:rPr lang="ru-RU" sz="1200" dirty="0" err="1" smtClean="0"/>
              <a:t>Ребрихинского</a:t>
            </a:r>
            <a:r>
              <a:rPr lang="ru-RU" sz="1200" dirty="0" smtClean="0"/>
              <a:t> района с проектом  «Малая Родина – исчезающие деревни»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добровольческих идей и предложений</a:t>
            </a:r>
            <a:endParaRPr lang="ru-RU" dirty="0"/>
          </a:p>
        </p:txBody>
      </p:sp>
      <p:pic>
        <p:nvPicPr>
          <p:cNvPr id="3074" name="Picture 2" descr="C:\Users\DIRECTOR\Desktop\Центр волонтерства\Фото слет волонтеров 2018\Фото слет волонтеров 2018\DSCN21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C:\Users\DIRECTOR\Desktop\Центр волонтерства\Фото слет волонтеров 2018\Фото слет волонтеров 2018\DSCN22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86504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492</TotalTime>
  <Words>559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Алтайский региональный центр «серебряного» добровольчества</vt:lpstr>
      <vt:lpstr>Алтайский региональный центр «серебряного» добровольчества</vt:lpstr>
      <vt:lpstr>Проект «Социальный десант»</vt:lpstr>
      <vt:lpstr>Проект «Соседская помощь»</vt:lpstr>
      <vt:lpstr>Проект «Жить активно – мыслить позитивно!»</vt:lpstr>
      <vt:lpstr>Клуб путешественников «Я возьму тебя с собой»</vt:lpstr>
      <vt:lpstr>Проект «Теплые ручки – теплые ножки»</vt:lpstr>
      <vt:lpstr>Первый региональный слет «Дорогою добра»</vt:lpstr>
      <vt:lpstr>День добровольческих идей и предложений</vt:lpstr>
      <vt:lpstr>Форум добровольцев «серебряного» возраста «Старший возраст – десерт жизни!»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Алтайский краевой центр «серебряного» добровольчества</dc:title>
  <dc:creator>DIRECTOR</dc:creator>
  <cp:lastModifiedBy>DIRECTOR</cp:lastModifiedBy>
  <cp:revision>117</cp:revision>
  <dcterms:created xsi:type="dcterms:W3CDTF">2018-08-23T03:09:22Z</dcterms:created>
  <dcterms:modified xsi:type="dcterms:W3CDTF">2019-06-14T09:24:15Z</dcterms:modified>
</cp:coreProperties>
</file>