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2" r:id="rId4"/>
    <p:sldId id="263" r:id="rId5"/>
    <p:sldId id="264" r:id="rId6"/>
    <p:sldId id="265" r:id="rId7"/>
    <p:sldId id="267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1" name="chimes.wav"/>
          </p:stSnd>
        </p:sndAc>
      </p:transition>
    </mc:Choice>
    <mc:Fallback>
      <p:transition spd="slow" advTm="6149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1" name="chimes.wav"/>
          </p:stSnd>
        </p:sndAc>
      </p:transition>
    </mc:Choice>
    <mc:Fallback>
      <p:transition spd="slow" advTm="6149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1" name="chimes.wav"/>
          </p:stSnd>
        </p:sndAc>
      </p:transition>
    </mc:Choice>
    <mc:Fallback>
      <p:transition spd="slow" advTm="6149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1" name="chimes.wav"/>
          </p:stSnd>
        </p:sndAc>
      </p:transition>
    </mc:Choice>
    <mc:Fallback>
      <p:transition spd="slow" advTm="6149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1" name="chimes.wav"/>
          </p:stSnd>
        </p:sndAc>
      </p:transition>
    </mc:Choice>
    <mc:Fallback>
      <p:transition spd="slow" advTm="6149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1" name="chimes.wav"/>
          </p:stSnd>
        </p:sndAc>
      </p:transition>
    </mc:Choice>
    <mc:Fallback>
      <p:transition spd="slow" advTm="6149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1" name="chimes.wav"/>
          </p:stSnd>
        </p:sndAc>
      </p:transition>
    </mc:Choice>
    <mc:Fallback>
      <p:transition spd="slow" advTm="6149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1" name="chimes.wav"/>
          </p:stSnd>
        </p:sndAc>
      </p:transition>
    </mc:Choice>
    <mc:Fallback>
      <p:transition spd="slow" advTm="6149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1" name="chimes.wav"/>
          </p:stSnd>
        </p:sndAc>
      </p:transition>
    </mc:Choice>
    <mc:Fallback>
      <p:transition spd="slow" advTm="6149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1" name="chimes.wav"/>
          </p:stSnd>
        </p:sndAc>
      </p:transition>
    </mc:Choice>
    <mc:Fallback>
      <p:transition spd="slow" advTm="6149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1" name="chimes.wav"/>
          </p:stSnd>
        </p:sndAc>
      </p:transition>
    </mc:Choice>
    <mc:Fallback>
      <p:transition spd="slow" advTm="6149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13" name="chimes.wav"/>
          </p:stSnd>
        </p:sndAc>
      </p:transition>
    </mc:Choice>
    <mc:Fallback>
      <p:transition spd="slow" advTm="6149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26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b="2756"/>
          <a:stretch/>
        </p:blipFill>
        <p:spPr>
          <a:xfrm>
            <a:off x="3228108" y="350658"/>
            <a:ext cx="5448347" cy="50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2" name="chimes.wav"/>
          </p:stSnd>
        </p:sndAc>
      </p:transition>
    </mc:Choice>
    <mc:Fallback>
      <p:transition spd="slow" advTm="6149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26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0658"/>
            <a:ext cx="5616624" cy="4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2" name="chimes.wav"/>
          </p:stSnd>
        </p:sndAc>
      </p:transition>
    </mc:Choice>
    <mc:Fallback>
      <p:transition spd="slow" advTm="6149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26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4" r="8766"/>
          <a:stretch/>
        </p:blipFill>
        <p:spPr>
          <a:xfrm>
            <a:off x="2627784" y="343388"/>
            <a:ext cx="6048672" cy="448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8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2" name="chimes.wav"/>
          </p:stSnd>
        </p:sndAc>
      </p:transition>
    </mc:Choice>
    <mc:Fallback>
      <p:transition spd="slow" advTm="6149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26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4"/>
          <a:stretch/>
        </p:blipFill>
        <p:spPr>
          <a:xfrm>
            <a:off x="2290972" y="260648"/>
            <a:ext cx="6385484" cy="45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1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2" name="chimes.wav"/>
          </p:stSnd>
        </p:sndAc>
      </p:transition>
    </mc:Choice>
    <mc:Fallback>
      <p:transition spd="slow" advTm="6149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26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63" y="404664"/>
            <a:ext cx="651672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6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2" name="chimes.wav"/>
          </p:stSnd>
        </p:sndAc>
      </p:transition>
    </mc:Choice>
    <mc:Fallback>
      <p:transition spd="slow" advTm="6149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26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43" y="260648"/>
            <a:ext cx="649221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9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2" name="chimes.wav"/>
          </p:stSnd>
        </p:sndAc>
      </p:transition>
    </mc:Choice>
    <mc:Fallback>
      <p:transition spd="slow" advTm="6149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26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8239" r="5256" b="4829"/>
          <a:stretch/>
        </p:blipFill>
        <p:spPr>
          <a:xfrm>
            <a:off x="2267744" y="260648"/>
            <a:ext cx="633216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9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2" name="chimes.wav"/>
          </p:stSnd>
        </p:sndAc>
      </p:transition>
    </mc:Choice>
    <mc:Fallback>
      <p:transition spd="slow" advTm="6149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26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t="27557"/>
          <a:stretch/>
        </p:blipFill>
        <p:spPr>
          <a:xfrm>
            <a:off x="2267744" y="260648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3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49">
        <p14:honeycomb/>
        <p:sndAc>
          <p:stSnd>
            <p:snd r:embed="rId2" name="chimes.wav"/>
          </p:stSnd>
        </p:sndAc>
      </p:transition>
    </mc:Choice>
    <mc:Fallback>
      <p:transition spd="slow" advTm="6149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2018-06-23T13:09:43Z</dcterms:created>
  <dcterms:modified xsi:type="dcterms:W3CDTF">2018-08-09T17:02:28Z</dcterms:modified>
</cp:coreProperties>
</file>