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  <a:srgbClr val="29ABE2"/>
    <a:srgbClr val="0269CF"/>
    <a:srgbClr val="993399"/>
    <a:srgbClr val="990066"/>
    <a:srgbClr val="700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letta.chesnikova.@b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94" y="943515"/>
            <a:ext cx="4740250" cy="2087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5265" y="3436715"/>
            <a:ext cx="719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00A5"/>
                </a:solidFill>
              </a:rPr>
              <a:t>«Альбом памяти»</a:t>
            </a:r>
            <a:endParaRPr lang="ru-RU" sz="4000" b="1" dirty="0">
              <a:solidFill>
                <a:srgbClr val="7000A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8009" y="4156228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Myriad Pro" panose="020B0503030403020204" pitchFamily="34" charset="0"/>
              </a:rPr>
              <a:t>Чесникова</a:t>
            </a:r>
            <a:r>
              <a:rPr lang="ru-RU" dirty="0" smtClean="0">
                <a:latin typeface="Myriad Pro" panose="020B0503030403020204" pitchFamily="34" charset="0"/>
              </a:rPr>
              <a:t> Виолетта Владимировна</a:t>
            </a:r>
          </a:p>
          <a:p>
            <a:pPr algn="ctr"/>
            <a:r>
              <a:rPr lang="ru-RU" dirty="0" smtClean="0">
                <a:latin typeface="Myriad Pro" panose="020B0503030403020204" pitchFamily="34" charset="0"/>
              </a:rPr>
              <a:t>Терешков Захар Сергеевич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616" y="631178"/>
            <a:ext cx="71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00A5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200" b="1" dirty="0">
              <a:solidFill>
                <a:srgbClr val="7000A5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5347065"/>
            <a:ext cx="2177512" cy="9587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9" y="1215953"/>
            <a:ext cx="5167041" cy="3032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96" y="2129883"/>
            <a:ext cx="5820590" cy="33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616" y="631178"/>
            <a:ext cx="71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66"/>
                </a:solidFill>
                <a:latin typeface="Myriad Pro" panose="020B0503030403020204" pitchFamily="34" charset="0"/>
              </a:rPr>
              <a:t>ЦЕЛЬ ПРОЕКТА</a:t>
            </a:r>
            <a:endParaRPr lang="ru-RU" sz="3200" b="1" dirty="0">
              <a:solidFill>
                <a:srgbClr val="990066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5347065"/>
            <a:ext cx="2177512" cy="958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9947" y="2151728"/>
            <a:ext cx="7192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Организовать и провести патриотический фестиваль «Альбом памяти», в котором примут участие 100 школьников </a:t>
            </a:r>
            <a:r>
              <a:rPr lang="ru-RU" sz="3200" dirty="0" err="1"/>
              <a:t>Новосолянской</a:t>
            </a:r>
            <a:r>
              <a:rPr lang="ru-RU" sz="3200" dirty="0"/>
              <a:t> СОШ №1  10 декабря 2019 года. </a:t>
            </a:r>
            <a:endParaRPr lang="ru-RU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4616" y="631178"/>
            <a:ext cx="71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99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200" b="1" dirty="0">
              <a:solidFill>
                <a:srgbClr val="99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5347065"/>
            <a:ext cx="2177512" cy="958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263" y="1620477"/>
            <a:ext cx="7192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Провести информационную кампанию</a:t>
            </a:r>
          </a:p>
          <a:p>
            <a:r>
              <a:rPr lang="ru-RU" sz="3200" dirty="0"/>
              <a:t>- Подготовить номера для проведения патриотического фестиваля «Альбом памяти»</a:t>
            </a:r>
          </a:p>
          <a:p>
            <a:r>
              <a:rPr lang="ru-RU" sz="3200" dirty="0"/>
              <a:t>- Провести патриотический фестиваль «Альбом памяти»</a:t>
            </a:r>
            <a:endParaRPr lang="ru-RU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220" y="622086"/>
            <a:ext cx="71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9ABE2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200" b="1" dirty="0">
              <a:solidFill>
                <a:srgbClr val="29ABE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5347065"/>
            <a:ext cx="2177512" cy="95871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9365"/>
              </p:ext>
            </p:extLst>
          </p:nvPr>
        </p:nvGraphicFramePr>
        <p:xfrm>
          <a:off x="632034" y="1576865"/>
          <a:ext cx="5743574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3574">
                  <a:extLst>
                    <a:ext uri="{9D8B030D-6E8A-4147-A177-3AD203B41FA5}">
                      <a16:colId xmlns:a16="http://schemas.microsoft.com/office/drawing/2014/main" val="3922176989"/>
                    </a:ext>
                  </a:extLst>
                </a:gridCol>
              </a:tblGrid>
              <a:tr h="954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Набор для творчества-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2100р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20639"/>
                  </a:ext>
                </a:extLst>
              </a:tr>
              <a:tr h="954372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пошива костюмов -7095р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endParaRPr lang="ru-RU" sz="24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09932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Призы для награждения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8400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3815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10380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34864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93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8196" y="4823845"/>
            <a:ext cx="618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Запрашиваемая сумма: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17 595 рублей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36" y="2861035"/>
            <a:ext cx="3804086" cy="2746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8" y="2114923"/>
            <a:ext cx="1478704" cy="1609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27" y="422229"/>
            <a:ext cx="1379295" cy="1569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45" y="1206861"/>
            <a:ext cx="1451151" cy="1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306465" y="5162236"/>
            <a:ext cx="6885535" cy="1697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4616" y="631178"/>
            <a:ext cx="71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200" b="1" dirty="0">
              <a:solidFill>
                <a:srgbClr val="6002A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5347065"/>
            <a:ext cx="2177512" cy="958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069" y="1111766"/>
            <a:ext cx="5624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Проведен фестиваль «Альбом памяти»</a:t>
            </a:r>
          </a:p>
          <a:p>
            <a:r>
              <a:rPr lang="ru-RU" sz="3200" dirty="0"/>
              <a:t>В фестивале приняло участие 100 человек</a:t>
            </a:r>
          </a:p>
          <a:p>
            <a:r>
              <a:rPr lang="ru-RU" sz="3200" dirty="0"/>
              <a:t>Сшито 3 костюма военной формы</a:t>
            </a:r>
          </a:p>
          <a:p>
            <a:r>
              <a:rPr lang="ru-RU" sz="3200" dirty="0"/>
              <a:t>10 команд по 7 – 10 человек</a:t>
            </a:r>
          </a:p>
          <a:p>
            <a:r>
              <a:rPr lang="ru-RU" sz="3200" dirty="0"/>
              <a:t>По итогам фестиваля награждено 100 участников </a:t>
            </a:r>
            <a:endParaRPr lang="ru-RU" sz="3200" dirty="0"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9" y="1617693"/>
            <a:ext cx="5203246" cy="35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b="80448"/>
          <a:stretch/>
        </p:blipFill>
        <p:spPr>
          <a:xfrm>
            <a:off x="0" y="5378806"/>
            <a:ext cx="6647058" cy="1481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 b="77592"/>
          <a:stretch/>
        </p:blipFill>
        <p:spPr>
          <a:xfrm>
            <a:off x="5429128" y="5160351"/>
            <a:ext cx="6885535" cy="1697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94" y="943515"/>
            <a:ext cx="4740250" cy="2087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9578" y="3341167"/>
            <a:ext cx="7192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00A5"/>
                </a:solidFill>
              </a:rPr>
              <a:t>Чесникова</a:t>
            </a:r>
            <a:r>
              <a:rPr lang="ru-RU" sz="4000" b="1" dirty="0" smtClean="0">
                <a:solidFill>
                  <a:srgbClr val="7000A5"/>
                </a:solidFill>
              </a:rPr>
              <a:t> Виолетта Владимировна</a:t>
            </a:r>
            <a:endParaRPr lang="ru-RU" sz="4000" b="1" dirty="0">
              <a:solidFill>
                <a:srgbClr val="7000A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0801" y="4964027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89131839087 </a:t>
            </a:r>
          </a:p>
          <a:p>
            <a:pPr algn="ctr"/>
            <a:r>
              <a:rPr lang="en-US" u="sng" dirty="0" err="1">
                <a:hlinkClick r:id="rId4"/>
              </a:rPr>
              <a:t>viletta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chesnikova</a:t>
            </a:r>
            <a:r>
              <a:rPr lang="ru-RU" u="sng" dirty="0">
                <a:hlinkClick r:id="rId4"/>
              </a:rPr>
              <a:t>.@</a:t>
            </a:r>
            <a:r>
              <a:rPr lang="en-US" u="sng" dirty="0" err="1">
                <a:hlinkClick r:id="rId4"/>
              </a:rPr>
              <a:t>bk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en-US" dirty="0"/>
              <a:t> 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133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Пользователь</cp:lastModifiedBy>
  <cp:revision>17</cp:revision>
  <dcterms:created xsi:type="dcterms:W3CDTF">2018-04-13T03:53:19Z</dcterms:created>
  <dcterms:modified xsi:type="dcterms:W3CDTF">2019-09-18T07:59:56Z</dcterms:modified>
</cp:coreProperties>
</file>