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02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60" d="100"/>
          <a:sy n="60" d="100"/>
        </p:scale>
        <p:origin x="-204" y="-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214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530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964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253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266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010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241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10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792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205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771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2B91C-C109-435B-98F1-9477119D89B5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BD4B1-203B-4E63-B6E9-DE8AF2D8B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995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10175" y="1058017"/>
            <a:ext cx="68294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Альманах, </a:t>
            </a:r>
            <a:r>
              <a:rPr lang="ru-RU" sz="4000" b="1" dirty="0" smtClean="0"/>
              <a:t>посвященный</a:t>
            </a:r>
          </a:p>
          <a:p>
            <a:r>
              <a:rPr lang="ru-RU" sz="4000" b="1" dirty="0" smtClean="0"/>
              <a:t> </a:t>
            </a:r>
            <a:r>
              <a:rPr lang="ru-RU" sz="4000" b="1" dirty="0"/>
              <a:t>75-летию ВОВ  </a:t>
            </a:r>
            <a:endParaRPr lang="ru-RU" sz="4000" b="1" dirty="0" smtClean="0"/>
          </a:p>
          <a:p>
            <a:r>
              <a:rPr lang="ru-RU" sz="4000" b="1" dirty="0" smtClean="0"/>
              <a:t>«</a:t>
            </a:r>
            <a:r>
              <a:rPr lang="ru-RU" sz="4000" b="1" dirty="0"/>
              <a:t>След войны в моей  семье»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73119" y="3171928"/>
            <a:ext cx="50511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Myriad Pro" panose="020B0503030403020204" pitchFamily="34" charset="0"/>
              </a:rPr>
              <a:t>Балабанова М. Г.</a:t>
            </a:r>
          </a:p>
          <a:p>
            <a:r>
              <a:rPr lang="ru-RU" sz="2800" dirty="0" err="1" smtClean="0">
                <a:latin typeface="Myriad Pro" panose="020B0503030403020204" pitchFamily="34" charset="0"/>
              </a:rPr>
              <a:t>Бахтырева</a:t>
            </a:r>
            <a:r>
              <a:rPr lang="ru-RU" sz="2800" dirty="0" smtClean="0">
                <a:latin typeface="Myriad Pro" panose="020B0503030403020204" pitchFamily="34" charset="0"/>
              </a:rPr>
              <a:t> Е. А.</a:t>
            </a:r>
            <a:r>
              <a:rPr lang="ru-RU" sz="2800" dirty="0">
                <a:latin typeface="Myriad Pro" panose="020B0503030403020204" pitchFamily="34" charset="0"/>
              </a:rPr>
              <a:t> </a:t>
            </a:r>
            <a:endParaRPr lang="ru-RU" sz="2800" dirty="0" smtClean="0">
              <a:latin typeface="Myriad Pro" panose="020B0503030403020204" pitchFamily="34" charset="0"/>
            </a:endParaRPr>
          </a:p>
          <a:p>
            <a:r>
              <a:rPr lang="ru-RU" sz="2800" dirty="0" err="1" smtClean="0">
                <a:latin typeface="Myriad Pro" panose="020B0503030403020204" pitchFamily="34" charset="0"/>
              </a:rPr>
              <a:t>Варочкина</a:t>
            </a:r>
            <a:r>
              <a:rPr lang="ru-RU" sz="2800" dirty="0" smtClean="0">
                <a:latin typeface="Myriad Pro" panose="020B0503030403020204" pitchFamily="34" charset="0"/>
              </a:rPr>
              <a:t> </a:t>
            </a:r>
            <a:r>
              <a:rPr lang="ru-RU" sz="2800" dirty="0">
                <a:latin typeface="Myriad Pro" panose="020B0503030403020204" pitchFamily="34" charset="0"/>
              </a:rPr>
              <a:t>А. Н. </a:t>
            </a:r>
          </a:p>
          <a:p>
            <a:r>
              <a:rPr lang="ru-RU" sz="2800" dirty="0" smtClean="0">
                <a:latin typeface="Myriad Pro" panose="020B0503030403020204" pitchFamily="34" charset="0"/>
              </a:rPr>
              <a:t>Драчева А. </a:t>
            </a:r>
            <a:r>
              <a:rPr lang="ru-RU" sz="2800" dirty="0">
                <a:latin typeface="Myriad Pro" panose="020B0503030403020204" pitchFamily="34" charset="0"/>
              </a:rPr>
              <a:t>В</a:t>
            </a:r>
            <a:r>
              <a:rPr lang="ru-RU" sz="2800" dirty="0" smtClean="0">
                <a:latin typeface="Myriad Pro" panose="020B0503030403020204" pitchFamily="34" charset="0"/>
              </a:rPr>
              <a:t>.</a:t>
            </a:r>
          </a:p>
          <a:p>
            <a:r>
              <a:rPr lang="ru-RU" sz="2800" dirty="0" smtClean="0">
                <a:latin typeface="Myriad Pro" panose="020B0503030403020204" pitchFamily="34" charset="0"/>
              </a:rPr>
              <a:t>Медведская </a:t>
            </a:r>
            <a:r>
              <a:rPr lang="ru-RU" sz="2800" dirty="0">
                <a:latin typeface="Myriad Pro" panose="020B0503030403020204" pitchFamily="34" charset="0"/>
              </a:rPr>
              <a:t>С. Г.</a:t>
            </a:r>
          </a:p>
          <a:p>
            <a:endParaRPr lang="ru-RU" sz="2800" dirty="0">
              <a:latin typeface="Myriad Pro" panose="020B0503030403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64" t="13105" b="19324"/>
          <a:stretch/>
        </p:blipFill>
        <p:spPr>
          <a:xfrm>
            <a:off x="0" y="0"/>
            <a:ext cx="5373121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62" y="1273416"/>
            <a:ext cx="2490352" cy="432728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120" y="3346640"/>
            <a:ext cx="2499429" cy="307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49" y="437654"/>
            <a:ext cx="4372608" cy="61892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27" t="13105" b="19324"/>
          <a:stretch/>
        </p:blipFill>
        <p:spPr>
          <a:xfrm>
            <a:off x="0" y="0"/>
            <a:ext cx="393553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4582" y="561505"/>
            <a:ext cx="6463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6002A0"/>
                </a:solidFill>
                <a:latin typeface="Myriad Pro" panose="020B0503030403020204" pitchFamily="34" charset="0"/>
              </a:rPr>
              <a:t>АКТУАЛЬНОСТЬ ПРОЕКТА</a:t>
            </a:r>
            <a:endParaRPr lang="ru-RU" sz="3600" b="1" dirty="0">
              <a:solidFill>
                <a:srgbClr val="6002A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90" y="5361670"/>
            <a:ext cx="2139035" cy="94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6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27" t="13105" b="19324"/>
          <a:stretch/>
        </p:blipFill>
        <p:spPr>
          <a:xfrm>
            <a:off x="0" y="0"/>
            <a:ext cx="3935532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54582" y="561505"/>
            <a:ext cx="6463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6002A0"/>
                </a:solidFill>
                <a:latin typeface="Myriad Pro" panose="020B0503030403020204" pitchFamily="34" charset="0"/>
              </a:rPr>
              <a:t>ЦЕЛЬ ПРОЕКТА</a:t>
            </a:r>
            <a:endParaRPr lang="ru-RU" sz="3600" b="1" dirty="0">
              <a:solidFill>
                <a:srgbClr val="6002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35531" y="1428459"/>
            <a:ext cx="765141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Myriad Pro" panose="020B0503030403020204" pitchFamily="34" charset="0"/>
              </a:rPr>
              <a:t>В период с мая по август 2019 года провести конкурс детских творческих работ по теме ВОВ и из материалов конкурса совместно с семьями школьников Новоселовского района создать альманах, посвященный 75-летию ВОВ.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90" y="5361670"/>
            <a:ext cx="2139035" cy="94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37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27" t="13105" b="19324"/>
          <a:stretch/>
        </p:blipFill>
        <p:spPr>
          <a:xfrm>
            <a:off x="0" y="0"/>
            <a:ext cx="3935532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54582" y="561505"/>
            <a:ext cx="6463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6002A0"/>
                </a:solidFill>
                <a:latin typeface="Myriad Pro" panose="020B0503030403020204" pitchFamily="34" charset="0"/>
              </a:rPr>
              <a:t>ЗАДАЧИ ПРОЕКТА</a:t>
            </a:r>
            <a:endParaRPr lang="ru-RU" sz="3600" b="1" dirty="0">
              <a:solidFill>
                <a:srgbClr val="6002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35530" y="1428459"/>
            <a:ext cx="82564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Myriad Pro" panose="020B0503030403020204" pitchFamily="34" charset="0"/>
              </a:rPr>
              <a:t>1.	Информирование школ о </a:t>
            </a:r>
            <a:r>
              <a:rPr lang="ru-RU" sz="2800" dirty="0" smtClean="0">
                <a:latin typeface="Myriad Pro" panose="020B0503030403020204" pitchFamily="34" charset="0"/>
              </a:rPr>
              <a:t>данном конкурсе</a:t>
            </a:r>
            <a:r>
              <a:rPr lang="ru-RU" sz="2800" dirty="0">
                <a:latin typeface="Myriad Pro" panose="020B0503030403020204" pitchFamily="34" charset="0"/>
              </a:rPr>
              <a:t>.</a:t>
            </a:r>
          </a:p>
          <a:p>
            <a:r>
              <a:rPr lang="ru-RU" sz="2800" dirty="0">
                <a:latin typeface="Myriad Pro" panose="020B0503030403020204" pitchFamily="34" charset="0"/>
              </a:rPr>
              <a:t>2.	Проведение конкурса.</a:t>
            </a:r>
          </a:p>
          <a:p>
            <a:r>
              <a:rPr lang="ru-RU" sz="2800" dirty="0">
                <a:latin typeface="Myriad Pro" panose="020B0503030403020204" pitchFamily="34" charset="0"/>
              </a:rPr>
              <a:t>3.	Создание альманаха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90" y="5361670"/>
            <a:ext cx="2139035" cy="94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34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27" t="13105" b="19324"/>
          <a:stretch/>
        </p:blipFill>
        <p:spPr>
          <a:xfrm>
            <a:off x="0" y="0"/>
            <a:ext cx="3935532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54581" y="561505"/>
            <a:ext cx="7180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6002A0"/>
                </a:solidFill>
                <a:latin typeface="Myriad Pro" panose="020B0503030403020204" pitchFamily="34" charset="0"/>
              </a:rPr>
              <a:t>ПЛАН РЕАЛИЗАЦИИ ПРОЕКТА</a:t>
            </a:r>
            <a:endParaRPr lang="ru-RU" sz="3600" b="1" dirty="0">
              <a:solidFill>
                <a:srgbClr val="6002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4581" y="1885105"/>
            <a:ext cx="8570794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latin typeface="Myriad Pro" panose="020B0503030403020204" pitchFamily="34" charset="0"/>
              </a:rPr>
              <a:t>Создание положения конкурса и распространение его по школам Новоселовского района</a:t>
            </a:r>
            <a:r>
              <a:rPr lang="ru-RU" sz="2800" dirty="0" smtClean="0">
                <a:latin typeface="Myriad Pro" panose="020B0503030403020204" pitchFamily="34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latin typeface="Myriad Pro" panose="020B0503030403020204" pitchFamily="34" charset="0"/>
              </a:rPr>
              <a:t>Оценка полученных работ: определение победителей. </a:t>
            </a:r>
            <a:endParaRPr lang="ru-RU" sz="2800" dirty="0" smtClean="0">
              <a:latin typeface="Myriad Pro" panose="020B0503030403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latin typeface="Myriad Pro" panose="020B0503030403020204" pitchFamily="34" charset="0"/>
              </a:rPr>
              <a:t>Создание альманаха: в печатном (10 экз</a:t>
            </a:r>
            <a:r>
              <a:rPr lang="ru-RU" sz="2800" dirty="0" smtClean="0">
                <a:latin typeface="Myriad Pro" panose="020B0503030403020204" pitchFamily="34" charset="0"/>
              </a:rPr>
              <a:t>.)</a:t>
            </a:r>
          </a:p>
          <a:p>
            <a:r>
              <a:rPr lang="ru-RU" sz="2800" dirty="0">
                <a:latin typeface="Myriad Pro" panose="020B0503030403020204" pitchFamily="34" charset="0"/>
              </a:rPr>
              <a:t> </a:t>
            </a:r>
            <a:r>
              <a:rPr lang="ru-RU" sz="2800" dirty="0" smtClean="0">
                <a:latin typeface="Myriad Pro" panose="020B0503030403020204" pitchFamily="34" charset="0"/>
              </a:rPr>
              <a:t>    </a:t>
            </a:r>
            <a:r>
              <a:rPr lang="ru-RU" sz="2800" dirty="0">
                <a:latin typeface="Myriad Pro" panose="020B0503030403020204" pitchFamily="34" charset="0"/>
              </a:rPr>
              <a:t>и электронном варианте. </a:t>
            </a:r>
            <a:endParaRPr lang="ru-RU" sz="2800" dirty="0" smtClean="0">
              <a:latin typeface="Myriad Pro" panose="020B0503030403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latin typeface="Myriad Pro" panose="020B0503030403020204" pitchFamily="34" charset="0"/>
              </a:rPr>
              <a:t>Презентация созданного альманаха в школах Новоселовского района, награждение участников.</a:t>
            </a:r>
          </a:p>
          <a:p>
            <a:endParaRPr lang="ru-RU" dirty="0">
              <a:latin typeface="Myriad Pro" panose="020B0503030403020204" pitchFamily="34" charset="0"/>
            </a:endParaRPr>
          </a:p>
          <a:p>
            <a:endParaRPr lang="ru-RU" dirty="0" smtClean="0">
              <a:latin typeface="Myriad Pro" panose="020B0503030403020204" pitchFamily="34" charset="0"/>
            </a:endParaRPr>
          </a:p>
          <a:p>
            <a:endParaRPr lang="ru-RU" dirty="0">
              <a:latin typeface="Myriad Pro" panose="020B0503030403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90" y="5361670"/>
            <a:ext cx="2139035" cy="94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2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27" t="13105" b="19324"/>
          <a:stretch/>
        </p:blipFill>
        <p:spPr>
          <a:xfrm>
            <a:off x="0" y="0"/>
            <a:ext cx="3935532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54581" y="561505"/>
            <a:ext cx="7180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6002A0"/>
                </a:solidFill>
                <a:latin typeface="Myriad Pro" panose="020B0503030403020204" pitchFamily="34" charset="0"/>
              </a:rPr>
              <a:t>НЕОБХОДИМЫЕ РЕСУРСЫ</a:t>
            </a:r>
            <a:endParaRPr lang="ru-RU" sz="3600" b="1" dirty="0">
              <a:solidFill>
                <a:srgbClr val="6002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35532" y="1428459"/>
            <a:ext cx="732387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latin typeface="Myriad Pro" panose="020B0503030403020204" pitchFamily="34" charset="0"/>
              </a:rPr>
              <a:t>Услуги типографии – </a:t>
            </a:r>
            <a:r>
              <a:rPr lang="ru-RU" sz="2800" dirty="0" smtClean="0">
                <a:latin typeface="Myriad Pro" panose="020B0503030403020204" pitchFamily="34" charset="0"/>
              </a:rPr>
              <a:t>изготовление </a:t>
            </a:r>
            <a:r>
              <a:rPr lang="ru-RU" sz="2800" dirty="0">
                <a:latin typeface="Myriad Pro" panose="020B0503030403020204" pitchFamily="34" charset="0"/>
              </a:rPr>
              <a:t>готового альманаха </a:t>
            </a:r>
            <a:endParaRPr lang="ru-RU" sz="2800" dirty="0" smtClean="0">
              <a:latin typeface="Myriad Pro" panose="020B0503030403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Myriad Pro" panose="020B0503030403020204" pitchFamily="34" charset="0"/>
              </a:rPr>
              <a:t>Фотобумага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Myriad Pro" panose="020B0503030403020204" pitchFamily="34" charset="0"/>
              </a:rPr>
              <a:t>Рамки для дипломов</a:t>
            </a:r>
          </a:p>
          <a:p>
            <a:r>
              <a:rPr lang="ru-RU" sz="2800" dirty="0" smtClean="0">
                <a:latin typeface="Myriad Pro" panose="020B0503030403020204" pitchFamily="34" charset="0"/>
              </a:rPr>
              <a:t> </a:t>
            </a:r>
            <a:endParaRPr lang="ru-RU" sz="2800" dirty="0">
              <a:latin typeface="Myriad Pro" panose="020B0503030403020204" pitchFamily="34" charset="0"/>
            </a:endParaRPr>
          </a:p>
          <a:p>
            <a:r>
              <a:rPr lang="ru-RU" sz="2800" dirty="0" smtClean="0">
                <a:latin typeface="Myriad Pro" panose="020B0503030403020204" pitchFamily="34" charset="0"/>
              </a:rPr>
              <a:t> Запрашиваемая сумма – 10 700 </a:t>
            </a:r>
            <a:r>
              <a:rPr lang="ru-RU" sz="2800" dirty="0" err="1" smtClean="0">
                <a:latin typeface="Myriad Pro" panose="020B0503030403020204" pitchFamily="34" charset="0"/>
              </a:rPr>
              <a:t>руб</a:t>
            </a:r>
            <a:endParaRPr lang="ru-RU" sz="2800" dirty="0">
              <a:latin typeface="Myriad Pro" panose="020B0503030403020204" pitchFamily="34" charset="0"/>
            </a:endParaRPr>
          </a:p>
          <a:p>
            <a:endParaRPr lang="ru-RU" dirty="0">
              <a:latin typeface="Myriad Pro" panose="020B0503030403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90" y="5361670"/>
            <a:ext cx="2139035" cy="94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818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27" t="13105" b="19324"/>
          <a:stretch/>
        </p:blipFill>
        <p:spPr>
          <a:xfrm>
            <a:off x="0" y="0"/>
            <a:ext cx="3935532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54581" y="561505"/>
            <a:ext cx="7180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6002A0"/>
                </a:solidFill>
                <a:latin typeface="Myriad Pro" panose="020B0503030403020204" pitchFamily="34" charset="0"/>
              </a:rPr>
              <a:t>РЕЗУЛЬТАТЫ ПРОЕКТА</a:t>
            </a:r>
            <a:endParaRPr lang="ru-RU" sz="3600" b="1" dirty="0">
              <a:solidFill>
                <a:srgbClr val="6002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35532" y="1659285"/>
            <a:ext cx="77333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latin typeface="Myriad Pro" panose="020B0503030403020204" pitchFamily="34" charset="0"/>
              </a:rPr>
              <a:t>Альманах, посвященный 75-летию ВОВ «След войны в моей семье» - 10 </a:t>
            </a:r>
            <a:r>
              <a:rPr lang="ru-RU" sz="2800" dirty="0" err="1">
                <a:latin typeface="Myriad Pro" panose="020B0503030403020204" pitchFamily="34" charset="0"/>
              </a:rPr>
              <a:t>шт</a:t>
            </a:r>
            <a:r>
              <a:rPr lang="ru-RU" sz="2800" dirty="0">
                <a:latin typeface="Myriad Pro" panose="020B0503030403020204" pitchFamily="34" charset="0"/>
              </a:rPr>
              <a:t> в печатном варианте</a:t>
            </a:r>
            <a:r>
              <a:rPr lang="ru-RU" sz="2800" dirty="0" smtClean="0">
                <a:latin typeface="Myriad Pro" panose="020B0503030403020204" pitchFamily="34" charset="0"/>
              </a:rPr>
              <a:t>.</a:t>
            </a:r>
            <a:endParaRPr lang="ru-RU" sz="2800" dirty="0">
              <a:latin typeface="Myriad Pro" panose="020B0503030403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latin typeface="Myriad Pro" panose="020B0503030403020204" pitchFamily="34" charset="0"/>
              </a:rPr>
              <a:t>Электронный вариант книги (более полный, со всеми работами), будет размещен в группе в </a:t>
            </a:r>
            <a:r>
              <a:rPr lang="ru-RU" sz="2800" dirty="0" err="1">
                <a:latin typeface="Myriad Pro" panose="020B0503030403020204" pitchFamily="34" charset="0"/>
              </a:rPr>
              <a:t>Vk</a:t>
            </a:r>
            <a:r>
              <a:rPr lang="ru-RU" sz="2800" dirty="0">
                <a:latin typeface="Myriad Pro" panose="020B0503030403020204" pitchFamily="34" charset="0"/>
              </a:rPr>
              <a:t>   Ассоциации молодых педагогов</a:t>
            </a:r>
            <a:r>
              <a:rPr lang="ru-RU" sz="2800" dirty="0" smtClean="0">
                <a:latin typeface="Myriad Pro" panose="020B0503030403020204" pitchFamily="34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Myriad Pro" panose="020B0503030403020204" pitchFamily="34" charset="0"/>
              </a:rPr>
              <a:t> </a:t>
            </a:r>
            <a:r>
              <a:rPr lang="ru-RU" sz="2800" dirty="0" smtClean="0">
                <a:latin typeface="Myriad Pro" panose="020B0503030403020204" pitchFamily="34" charset="0"/>
              </a:rPr>
              <a:t>В конкурсе работ для создания альманаха приняло участие не менее 20 человек</a:t>
            </a:r>
            <a:endParaRPr lang="ru-RU" sz="2800" dirty="0" smtClean="0">
              <a:latin typeface="Myriad Pro" panose="020B0503030403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90" y="5361670"/>
            <a:ext cx="2139035" cy="94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116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73121" y="1131850"/>
            <a:ext cx="576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Балабанова Марина Григорьевна</a:t>
            </a:r>
            <a:endParaRPr lang="ru-RU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373121" y="3067725"/>
            <a:ext cx="5981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Myriad Pro" panose="020B0503030403020204" pitchFamily="34" charset="0"/>
              </a:rPr>
              <a:t>Тел. 8-923-332-79-09</a:t>
            </a:r>
          </a:p>
          <a:p>
            <a:r>
              <a:rPr lang="en-US" sz="2800" dirty="0">
                <a:latin typeface="Myriad Pro" panose="020B0503030403020204" pitchFamily="34" charset="0"/>
              </a:rPr>
              <a:t>m</a:t>
            </a:r>
            <a:r>
              <a:rPr lang="en-US" sz="2800" dirty="0" smtClean="0">
                <a:latin typeface="Myriad Pro" panose="020B0503030403020204" pitchFamily="34" charset="0"/>
              </a:rPr>
              <a:t>arina.balabanowa007@mail.ru</a:t>
            </a:r>
            <a:endParaRPr lang="ru-RU" sz="2800" dirty="0">
              <a:latin typeface="Myriad Pro" panose="020B0503030403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64" t="13105" b="19324"/>
          <a:stretch/>
        </p:blipFill>
        <p:spPr>
          <a:xfrm>
            <a:off x="0" y="0"/>
            <a:ext cx="5373121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62" y="1273416"/>
            <a:ext cx="2490352" cy="432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6713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207</Words>
  <Application>Microsoft Office PowerPoint</Application>
  <PresentationFormat>Произвольный</PresentationFormat>
  <Paragraphs>35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Руслан Гринюк</dc:creator>
  <cp:lastModifiedBy>User</cp:lastModifiedBy>
  <cp:revision>17</cp:revision>
  <dcterms:created xsi:type="dcterms:W3CDTF">2018-04-13T03:53:19Z</dcterms:created>
  <dcterms:modified xsi:type="dcterms:W3CDTF">2019-04-20T08:24:13Z</dcterms:modified>
</cp:coreProperties>
</file>