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dBwy92cmQ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_Cn2gEE9b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4023066"/>
          </a:xfrm>
        </p:spPr>
      </p:pic>
      <p:pic>
        <p:nvPicPr>
          <p:cNvPr id="8" name="Рисунок 7" descr="XgoB_mdzl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4623324"/>
          </a:xfrm>
          <a:prstGeom prst="rect">
            <a:avLst/>
          </a:prstGeom>
        </p:spPr>
      </p:pic>
      <p:pic>
        <p:nvPicPr>
          <p:cNvPr id="6" name="Содержимое 5" descr="J6pP6iz6Lq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11960" y="3158970"/>
            <a:ext cx="4932040" cy="3699030"/>
          </a:xfrm>
        </p:spPr>
      </p:pic>
      <p:pic>
        <p:nvPicPr>
          <p:cNvPr id="10" name="Рисунок 9" descr="HS33yX7KE2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99030"/>
            <a:ext cx="4211960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gr4Pij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  <p:pic>
        <p:nvPicPr>
          <p:cNvPr id="5" name="Рисунок 4" descr="XYovTH9lcG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536" y="0"/>
            <a:ext cx="38604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Hn-1yY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bWbgv04z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Рисунок 4" descr="dusQld4Qf5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888941"/>
            <a:ext cx="5292079" cy="3969059"/>
          </a:xfrm>
          <a:prstGeom prst="rect">
            <a:avLst/>
          </a:prstGeom>
        </p:spPr>
      </p:pic>
      <p:pic>
        <p:nvPicPr>
          <p:cNvPr id="4" name="Рисунок 3" descr="QsK831tff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1" y="1"/>
            <a:ext cx="5292079" cy="335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0LbCI2I7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6043" cy="4221088"/>
          </a:xfrm>
          <a:prstGeom prst="rect">
            <a:avLst/>
          </a:prstGeom>
        </p:spPr>
      </p:pic>
      <p:pic>
        <p:nvPicPr>
          <p:cNvPr id="3" name="Рисунок 2" descr="NpgeXS_ju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912" y="0"/>
            <a:ext cx="4221088" cy="4221088"/>
          </a:xfrm>
          <a:prstGeom prst="rect">
            <a:avLst/>
          </a:prstGeom>
        </p:spPr>
      </p:pic>
      <p:pic>
        <p:nvPicPr>
          <p:cNvPr id="4" name="Рисунок 3" descr="yIpuzMol8_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9144000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P1bbJpJO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kmrkQkiFi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336194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37ZVAcFg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"/>
            <a:ext cx="3635896" cy="2780928"/>
          </a:xfrm>
          <a:prstGeom prst="rect">
            <a:avLst/>
          </a:prstGeom>
        </p:spPr>
      </p:pic>
      <p:pic>
        <p:nvPicPr>
          <p:cNvPr id="4" name="Рисунок 3" descr="thqF-0bJA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4355976" cy="4077072"/>
          </a:xfrm>
          <a:prstGeom prst="rect">
            <a:avLst/>
          </a:prstGeom>
        </p:spPr>
      </p:pic>
      <p:pic>
        <p:nvPicPr>
          <p:cNvPr id="2" name="Рисунок 1" descr="1oQqMWe3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6521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BThbaAb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 Самыкин</cp:lastModifiedBy>
  <cp:revision>2</cp:revision>
  <dcterms:created xsi:type="dcterms:W3CDTF">2016-03-29T17:08:10Z</dcterms:created>
  <dcterms:modified xsi:type="dcterms:W3CDTF">2016-03-29T17:26:51Z</dcterms:modified>
</cp:coreProperties>
</file>