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2" r:id="rId4"/>
    <p:sldId id="258" r:id="rId5"/>
    <p:sldId id="260" r:id="rId6"/>
    <p:sldId id="267" r:id="rId7"/>
    <p:sldId id="285" r:id="rId8"/>
    <p:sldId id="263" r:id="rId9"/>
    <p:sldId id="28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5" autoAdjust="0"/>
    <p:restoredTop sz="94660"/>
  </p:normalViewPr>
  <p:slideViewPr>
    <p:cSldViewPr>
      <p:cViewPr>
        <p:scale>
          <a:sx n="66" d="100"/>
          <a:sy n="66" d="100"/>
        </p:scale>
        <p:origin x="-148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90E4C-FB63-4775-BE47-E117BA663730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C8250-A35E-4F25-A6CF-00F0B61CE9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453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pghoto.ru/img/picture/May/23/18f15ce7b54584305a9131c7b2aedac5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868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412776"/>
            <a:ext cx="7416824" cy="36933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Проект </a:t>
            </a:r>
            <a:br>
              <a:rPr lang="ru-RU" sz="5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6000" b="1" dirty="0" err="1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Апсайклинг</a:t>
            </a:r>
            <a:r>
              <a:rPr lang="ru-RU" sz="60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– творчество как способ борьбы с мусором»</a:t>
            </a:r>
            <a:endParaRPr lang="ru-RU" sz="6000" b="1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5229200"/>
            <a:ext cx="633670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DEAAF0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Автор работы: Иевлев Евгений, </a:t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DEAAF0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DEAAF0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обучающаяся </a:t>
            </a:r>
            <a:r>
              <a:rPr lang="ru-RU" sz="2400" b="1" kern="0" noProof="0" dirty="0" smtClean="0">
                <a:solidFill>
                  <a:srgbClr val="DEAAF0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DEAAF0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«б» класса МБОУ «СОШ» с.Объячево.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DEAAF0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48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 (2)\IMG_09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2419"/>
          <a:stretch/>
        </p:blipFill>
        <p:spPr bwMode="auto">
          <a:xfrm>
            <a:off x="1115616" y="404664"/>
            <a:ext cx="7003234" cy="5045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972616" y="5613047"/>
            <a:ext cx="11161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Проведение мастер-класса </a:t>
            </a:r>
            <a:br>
              <a:rPr lang="ru-RU" sz="3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по </a:t>
            </a:r>
            <a:r>
              <a:rPr lang="ru-RU" sz="3600" b="1" dirty="0">
                <a:solidFill>
                  <a:srgbClr val="002060"/>
                </a:solidFill>
                <a:latin typeface="Times New Roman"/>
                <a:ea typeface="Times New Roman"/>
              </a:rPr>
              <a:t>креативной </a:t>
            </a: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переделке  </a:t>
            </a:r>
            <a:r>
              <a:rPr lang="ru-RU" sz="3600" b="1" dirty="0">
                <a:solidFill>
                  <a:srgbClr val="002060"/>
                </a:solidFill>
                <a:latin typeface="Times New Roman"/>
                <a:ea typeface="Times New Roman"/>
              </a:rPr>
              <a:t>отходов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5463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xn--80aj3aofgr6b.xn--p1ai/assets/galleries/97/14411689151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69"/>
            <a:ext cx="9144000" cy="6912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26377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Название проекта: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Апсайклинг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творчество как способ борьбы с мусором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Организация заявитель: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«Средняя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общеобразовательная школа»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с.Объячево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Республика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Коми, Прилузский район, с. Объячево, ул. Центральная 11А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Шучалина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Т.А, старшая вожатая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«Средняя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общеобразовательная школа»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Иевлев Е.А., учащийся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Объячевской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средней школы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География проекта: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Прилузский район,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с.Объячево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Бухгалтер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Смолева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Д.В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учащаяся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Объячевской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средней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Срок выполнения проекта: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Полная стоимость проекта: 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5250 р.</a:t>
            </a:r>
          </a:p>
        </p:txBody>
      </p:sp>
    </p:spTree>
    <p:extLst>
      <p:ext uri="{BB962C8B-B14F-4D97-AF65-F5344CB8AC3E}">
        <p14:creationId xmlns="" xmlns:p14="http://schemas.microsoft.com/office/powerpoint/2010/main" val="9743527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5275"/>
            <a:ext cx="874846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Целевая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аудитория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Ученики школы, родители, население села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Объячево и Республики Коми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Партнёры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 "Районный Центр изобразительного искусства и прикладного творчества при главе муниципального района «Прилузский" (помощь   в организации и проведении   мастер-классов).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Газета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«Знамя труда» (информационная поддержка).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Комитет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окружающей среде Прилузского района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 Дружбы Народов Республики Коми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8738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57" y="-5687"/>
            <a:ext cx="91440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71083"/>
            <a:ext cx="91318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Свалки вокруг  наступают на наше  село. Они начали расти как грибы. Невообразимое количество пластмасс и синтетических волокон, полиэтилена используемых в быту и на производстве  заполнили все свалки и близлежащие территории нашего района. Именно бытовым мусором в буквальном смысле   завалено наше родное село, не смотря на то, что мусор вывозится, правда не совсем регулярно. Население экологически не грамотно и потребительски относится к природе, это доказывается тем, что бытовой мусор  выбрасывается, куда и где угодно. Проблема утилизации и переработки мусора актуальна во всём мире, поэтому необходимо привлечь к ней внимание и пытаться решить ее каждому из нас. Поэтому мы, активисты Российского движения школьников  поставили перед собой вполне  решаемую цель -увлечь население идеей рационального использования бытового мусора, его превращения в полезные предметы, предметы садового дизайна, украшения детских площадок  прибегая к помощи  </a:t>
            </a:r>
            <a:r>
              <a:rPr lang="ru-RU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апсайклинговой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 технологии. В настоящее время в странах Европы наблюдается  возрастающий интерес к </a:t>
            </a:r>
            <a:r>
              <a:rPr lang="ru-RU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апсайклингу</a:t>
            </a:r>
            <a:r>
              <a:rPr lang="ru-RU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чего не скажешь о нашей стране и о нашем селе  в частности. </a:t>
            </a:r>
          </a:p>
        </p:txBody>
      </p:sp>
    </p:spTree>
    <p:extLst>
      <p:ext uri="{BB962C8B-B14F-4D97-AF65-F5344CB8AC3E}">
        <p14:creationId xmlns="" xmlns:p14="http://schemas.microsoft.com/office/powerpoint/2010/main" val="1484988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30143778"/>
              </p:ext>
            </p:extLst>
          </p:nvPr>
        </p:nvGraphicFramePr>
        <p:xfrm>
          <a:off x="56362" y="820938"/>
          <a:ext cx="9099795" cy="6424486"/>
        </p:xfrm>
        <a:graphic>
          <a:graphicData uri="http://schemas.openxmlformats.org/drawingml/2006/table">
            <a:tbl>
              <a:tblPr/>
              <a:tblGrid>
                <a:gridCol w="9099795"/>
              </a:tblGrid>
              <a:tr h="6424486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Цель: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Увлечь население идеей рационального использования бытового мусора, его превращения в полезные предметы, предметы садового дизайна, украшения детских площадок  прибегая к помощи  «</a:t>
                      </a:r>
                      <a:r>
                        <a:rPr lang="ru-RU" sz="3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апсайклинговой</a:t>
                      </a:r>
                      <a:r>
                        <a:rPr lang="ru-RU" sz="3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 технологии</a:t>
                      </a:r>
                    </a:p>
                    <a:p>
                      <a:pPr marL="514350" indent="-5143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</a:t>
                      </a:r>
                      <a:endParaRPr lang="ru-RU" sz="3200" b="0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3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Научить </a:t>
                      </a:r>
                      <a:r>
                        <a:rPr lang="ru-RU" sz="3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жителей </a:t>
                      </a:r>
                      <a:r>
                        <a:rPr lang="ru-RU" sz="3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села </a:t>
                      </a:r>
                      <a:r>
                        <a:rPr lang="ru-RU" sz="3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превращать отходы в функциональные и красивые изделия.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</a:t>
                      </a:r>
                      <a:r>
                        <a:rPr lang="ru-RU" sz="3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Организовать </a:t>
                      </a:r>
                      <a:r>
                        <a:rPr lang="ru-RU" sz="3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работу мастер-классов привлекая партнеров проекта.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3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Сформировать </a:t>
                      </a:r>
                      <a:r>
                        <a:rPr lang="ru-RU" sz="3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информационное поле проекта.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157" y="-5687"/>
            <a:ext cx="9144000" cy="76944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и задачи проекта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4248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0688"/>
            <a:ext cx="91440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Цели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данного проекта будут достигаться работой инициативной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группы активистов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Российского движения школьников  по данному направлению, под руководством педагогов-организаторов  МБОУ « СОШ» с.Объячево, привлекая некоторые структуры, заинтересованные в реализации работы данного проекта.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Рабочей группой, осуществляющей проект «</a:t>
            </a:r>
            <a:r>
              <a:rPr lang="ru-RU" sz="20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Апсайклинг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- творчество, как способ борьбы с мусором» будет разработан план мероприятий, основным из которых является проведение мастер-классов по изготовлению предметов в технике </a:t>
            </a:r>
            <a:r>
              <a:rPr lang="ru-RU" sz="20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апсайклинг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. Все задачи проекта будут выполняться рабочей группой при поддержке и помощи педагога-организатора.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Первым шагом проекта станет формирование команды, сбор бросового материала, необходимого для изготовления изделий, расчет бюджета.    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sz="20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Следующим немаловажным шагом в реализации данного проекта будет проведение мастер-классов  для учащихся, их родителей, жителей села  по изготовлению предметов декора в технике </a:t>
            </a:r>
            <a:r>
              <a:rPr lang="ru-RU" sz="2000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апсайклинг</a:t>
            </a:r>
            <a:r>
              <a:rPr lang="ru-RU" sz="2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, а также организация и проведение выставки.  Этот момент работы, познакомит  целевую аудиторию с некоторыми особенностями данной техники, научит рационально использовать бытовой мусор, превращая его в полезные предметы.   В рамках данного этапа также  планируется раздача информационных буклетов по применению данной технологии  для участников проекта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                             </a:t>
            </a:r>
            <a:endParaRPr lang="ru-RU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399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Механизм  реализации  проекта: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2046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8683"/>
            <a:ext cx="9036496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    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Конечным итогом проекта планируется организация  выставки  «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Апсайклинг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 знает границ!»  на базе  Центра  Изобразительного искусства  и прикладного творчества села Объячево и Дома Дружбы народов Республики Коми , в которой примут участие  родители, дети, жители села и республики. Вся текущая работа  участников   проекта  будет освящаться на страницах районной газеты «Знамя труда» (при  предварительном согласовании с главным редактором газеты Лекановой Н.В.) И в рабочей группе социальной сети в ВК. Самые активные и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креативные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участники по итогам проекта будут награждены дипломами за  участие в проекте.</a:t>
            </a:r>
            <a:endParaRPr lang="ru-RU" sz="2800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Механизм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оценки результатов: 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Эффективность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данного проекта будет оцениваться по итогам отзывов населения,  родителей, педагогов и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учащихся.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3765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87351856"/>
              </p:ext>
            </p:extLst>
          </p:nvPr>
        </p:nvGraphicFramePr>
        <p:xfrm>
          <a:off x="179513" y="1484780"/>
          <a:ext cx="8784975" cy="4790651"/>
        </p:xfrm>
        <a:graphic>
          <a:graphicData uri="http://schemas.openxmlformats.org/drawingml/2006/table">
            <a:tbl>
              <a:tblPr/>
              <a:tblGrid>
                <a:gridCol w="467808"/>
                <a:gridCol w="2855905"/>
                <a:gridCol w="1706535"/>
                <a:gridCol w="1770486"/>
                <a:gridCol w="1984241"/>
              </a:tblGrid>
              <a:tr h="46405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РАСХОДНЫЕ МАТЕРИАЛЫ</a:t>
                      </a:r>
                      <a:endParaRPr lang="ru-RU" sz="2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2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endParaRPr lang="ru-RU" sz="2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Цена, руб.</a:t>
                      </a:r>
                      <a:endParaRPr lang="ru-RU" sz="2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22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Требуется, руб.</a:t>
                      </a:r>
                      <a:endParaRPr lang="ru-RU" sz="22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22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Грамоты для участников проекта</a:t>
                      </a:r>
                      <a:endParaRPr lang="ru-RU" sz="2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2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50</a:t>
                      </a:r>
                      <a:endParaRPr lang="ru-RU" sz="2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22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22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Термоклеевой пистолет</a:t>
                      </a:r>
                      <a:endParaRPr lang="ru-RU" sz="22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350</a:t>
                      </a:r>
                      <a:endParaRPr lang="ru-RU" sz="2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4</a:t>
                      </a:r>
                      <a:endParaRPr lang="ru-RU" sz="2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1400</a:t>
                      </a:r>
                      <a:endParaRPr lang="ru-RU" sz="22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2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Степлер механический</a:t>
                      </a:r>
                      <a:endParaRPr lang="ru-RU" sz="22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22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ru-RU" sz="22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endParaRPr lang="ru-RU" sz="22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Бумага « Снегурочка»</a:t>
                      </a:r>
                      <a:endParaRPr lang="ru-RU" sz="2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ru-RU" sz="22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  <a:endParaRPr lang="ru-RU" sz="2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22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Краска для принтера</a:t>
                      </a:r>
                      <a:endParaRPr lang="ru-RU" sz="22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  <a:endParaRPr lang="ru-RU" sz="22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  <a:endParaRPr lang="ru-RU" sz="2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2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2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5250 р</a:t>
                      </a:r>
                      <a:endParaRPr lang="ru-RU" sz="22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450305" y="240534"/>
            <a:ext cx="1004022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sz="2500" dirty="0"/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является </a:t>
            </a:r>
            <a:r>
              <a:rPr lang="ru-RU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малозатратным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не требующий больших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385" y="6273225"/>
            <a:ext cx="9148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Требуется:  5250 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385" y="-5687"/>
            <a:ext cx="91440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 проекта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5441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4544" y="0"/>
            <a:ext cx="9793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Реализация проекта</a:t>
            </a:r>
            <a:br>
              <a:rPr lang="ru-RU" sz="28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«</a:t>
            </a:r>
            <a:r>
              <a:rPr lang="ru-RU" sz="2800" b="1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Апсайклинг</a:t>
            </a:r>
            <a:r>
              <a:rPr lang="ru-RU" sz="28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ru-RU" sz="28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творчество</a:t>
            </a:r>
            <a:r>
              <a:rPr lang="ru-RU" sz="28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как </a:t>
            </a:r>
            <a:r>
              <a:rPr lang="ru-RU" sz="28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способ борьбы с мусором.»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84" y="1449875"/>
            <a:ext cx="7132637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7483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624</Words>
  <Application>Microsoft Office PowerPoint</Application>
  <PresentationFormat>Экран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Home</cp:lastModifiedBy>
  <cp:revision>39</cp:revision>
  <dcterms:created xsi:type="dcterms:W3CDTF">2017-05-10T18:45:54Z</dcterms:created>
  <dcterms:modified xsi:type="dcterms:W3CDTF">2018-06-21T09:44:36Z</dcterms:modified>
</cp:coreProperties>
</file>