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9" r:id="rId2"/>
  </p:sldMasterIdLst>
  <p:notesMasterIdLst>
    <p:notesMasterId r:id="rId13"/>
  </p:notesMasterIdLst>
  <p:handoutMasterIdLst>
    <p:handoutMasterId r:id="rId14"/>
  </p:handoutMasterIdLst>
  <p:sldIdLst>
    <p:sldId id="258" r:id="rId3"/>
    <p:sldId id="282" r:id="rId4"/>
    <p:sldId id="265" r:id="rId5"/>
    <p:sldId id="266" r:id="rId6"/>
    <p:sldId id="281" r:id="rId7"/>
    <p:sldId id="280" r:id="rId8"/>
    <p:sldId id="268" r:id="rId9"/>
    <p:sldId id="271" r:id="rId10"/>
    <p:sldId id="285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15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9B0-8AC5-4972-B928-B810ED7C4C64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A6D-6AC2-47E9-AEA1-B2364D54DA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14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F228-FD28-4486-B12E-CC8CCDA7B98E}" type="datetimeFigureOut">
              <a:rPr lang="ru-RU" noProof="0" smtClean="0"/>
              <a:t>28.06.2018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7-C634-4E0C-9850-802A7E30DA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45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976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5499-8E1A-487C-B00A-20F31C550463}" type="datetime1">
              <a:rPr lang="ru-RU" noProof="0" smtClean="0"/>
              <a:t>28.06.2018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883181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5499-8E1A-487C-B00A-20F31C550463}" type="datetime1">
              <a:rPr lang="ru-RU" noProof="0" smtClean="0"/>
              <a:t>28.06.2018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9202403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5499-8E1A-487C-B00A-20F31C550463}" type="datetime1">
              <a:rPr lang="ru-RU" noProof="0" smtClean="0"/>
              <a:t>28.06.2018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82974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5499-8E1A-487C-B00A-20F31C550463}" type="datetime1">
              <a:rPr lang="ru-RU" noProof="0" smtClean="0"/>
              <a:t>28.06.2018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973236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5499-8E1A-487C-B00A-20F31C550463}" type="datetime1">
              <a:rPr lang="ru-RU" noProof="0" smtClean="0"/>
              <a:t>28.06.2018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463559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5499-8E1A-487C-B00A-20F31C550463}" type="datetime1">
              <a:rPr lang="ru-RU" noProof="0" smtClean="0"/>
              <a:t>28.06.2018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0231746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ru-RU" noProof="0" smtClean="0"/>
              <a:t>28.06.2018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0213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ru-RU" noProof="0" smtClean="0"/>
              <a:t>28.06.2018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879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ru-RU" noProof="0" smtClean="0"/>
              <a:t>28.06.2018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4782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588168"/>
            <a:ext cx="12192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4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ru-RU" noProof="0" smtClean="0"/>
              <a:t>28.06.2018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259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ru-RU" noProof="0" smtClean="0"/>
              <a:t>28.06.2018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518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ru-RU" noProof="0" smtClean="0"/>
              <a:t>28.06.2018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290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ru-RU" noProof="0" smtClean="0"/>
              <a:t>28.06.2018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Полилиния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5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BC20-88B9-463E-BD09-C473B6CD8F2E}" type="datetime1">
              <a:rPr lang="ru-RU" noProof="0" smtClean="0"/>
              <a:t>28.06.2018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0517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7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DB05499-8E1A-487C-B00A-20F31C550463}" type="datetime1">
              <a:rPr lang="ru-RU" noProof="0" smtClean="0"/>
              <a:t>28.06.2018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олилиния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934833" y="2328917"/>
            <a:ext cx="9755187" cy="1099124"/>
          </a:xfrm>
        </p:spPr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5000" b="1" i="0" dirty="0" smtClean="0">
                <a:latin typeface="Garamond"/>
                <a:ea typeface="+mj-ea"/>
                <a:cs typeface="+mj-cs"/>
              </a:rPr>
              <a:t>АРТ-волонтёр победы</a:t>
            </a:r>
            <a:endParaRPr lang="ru-RU" sz="5000" b="1" i="0" dirty="0">
              <a:latin typeface="Garamond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1004764" y="3504641"/>
            <a:ext cx="9755187" cy="1379728"/>
          </a:xfrm>
        </p:spPr>
        <p:txBody>
          <a:bodyPr/>
          <a:lstStyle/>
          <a:p>
            <a:pPr marL="0" indent="0" algn="l">
              <a:buNone/>
            </a:pPr>
            <a:r>
              <a:rPr lang="ru-RU" sz="2200" b="0" i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проект культурной направленности </a:t>
            </a:r>
          </a:p>
          <a:p>
            <a:pPr marL="0" indent="0" algn="l">
              <a:buNone/>
            </a:pPr>
            <a:r>
              <a:rPr lang="ru-RU" sz="2200" b="0" i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Номинация «Вдохновленные искусством» </a:t>
            </a:r>
          </a:p>
          <a:p>
            <a:pPr marL="0" indent="0" algn="l">
              <a:buNone/>
            </a:pPr>
            <a:r>
              <a:rPr lang="ru-RU" sz="2200" b="0" i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всероссийского конкурса «доброволец россии-2018»</a:t>
            </a:r>
            <a:endParaRPr lang="ru-RU" sz="2200" b="0" i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670" y="386366"/>
            <a:ext cx="618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МАУК ЗГО «Заводоуковский культурно-досуговый центр»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432" y="579549"/>
            <a:ext cx="8628844" cy="5969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Ожидаемые результаты реализации проекта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3" r="14523"/>
          <a:stretch>
            <a:fillRect/>
          </a:stretch>
        </p:blipFill>
        <p:spPr>
          <a:xfrm>
            <a:off x="7598535" y="1344428"/>
            <a:ext cx="4203191" cy="5113655"/>
          </a:xfrm>
        </p:spPr>
      </p:pic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1175200" y="1859046"/>
            <a:ext cx="6758186" cy="2970531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Tx/>
              <a:buChar char="-"/>
            </a:pPr>
            <a:r>
              <a:rPr lang="ru-RU" sz="2100" dirty="0" smtClean="0">
                <a:solidFill>
                  <a:schemeClr val="dk1"/>
                </a:solidFill>
                <a:cs typeface="Arial" panose="020B0604020202020204" pitchFamily="34" charset="0"/>
              </a:rPr>
              <a:t>Повышение патриотических чувств и популяризация истории </a:t>
            </a:r>
            <a:r>
              <a:rPr lang="ru-RU" sz="2100" dirty="0" err="1" smtClean="0">
                <a:solidFill>
                  <a:schemeClr val="dk1"/>
                </a:solidFill>
                <a:cs typeface="Arial" panose="020B0604020202020204" pitchFamily="34" charset="0"/>
              </a:rPr>
              <a:t>россии</a:t>
            </a:r>
            <a:r>
              <a:rPr lang="ru-RU" sz="2100" dirty="0" smtClean="0">
                <a:solidFill>
                  <a:schemeClr val="dk1"/>
                </a:solidFill>
                <a:cs typeface="Arial" panose="020B0604020202020204" pitchFamily="34" charset="0"/>
              </a:rPr>
              <a:t>;</a:t>
            </a:r>
            <a:endParaRPr lang="ru-RU" sz="2100" dirty="0">
              <a:solidFill>
                <a:schemeClr val="dk1"/>
              </a:solidFill>
              <a:cs typeface="Arial" panose="020B0604020202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2100" dirty="0" smtClean="0">
                <a:cs typeface="Arial" panose="020B0604020202020204" pitchFamily="34" charset="0"/>
              </a:rPr>
              <a:t>Преемственность поколений;</a:t>
            </a:r>
            <a:endParaRPr lang="ru-RU" sz="2100" dirty="0">
              <a:cs typeface="Arial" panose="020B0604020202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2100" dirty="0" smtClean="0">
                <a:cs typeface="Arial" panose="020B0604020202020204" pitchFamily="34" charset="0"/>
              </a:rPr>
              <a:t>Повышение уровня духовно-нравственных ценностей населения;</a:t>
            </a:r>
            <a:endParaRPr lang="ru-RU" sz="2100" dirty="0">
              <a:cs typeface="Arial" panose="020B0604020202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2100" dirty="0" smtClean="0">
                <a:solidFill>
                  <a:schemeClr val="dk1"/>
                </a:solidFill>
                <a:cs typeface="Arial" panose="020B0604020202020204" pitchFamily="34" charset="0"/>
              </a:rPr>
              <a:t>увеличение </a:t>
            </a:r>
            <a:r>
              <a:rPr lang="ru-RU" sz="2100" dirty="0">
                <a:solidFill>
                  <a:schemeClr val="dk1"/>
                </a:solidFill>
                <a:cs typeface="Arial" panose="020B0604020202020204" pitchFamily="34" charset="0"/>
              </a:rPr>
              <a:t>количества добровольцев </a:t>
            </a:r>
            <a:endParaRPr lang="ru-RU" sz="2100" dirty="0" smtClean="0">
              <a:solidFill>
                <a:schemeClr val="dk1"/>
              </a:solidFill>
              <a:cs typeface="Arial" panose="020B0604020202020204" pitchFamily="34" charset="0"/>
            </a:endParaRPr>
          </a:p>
          <a:p>
            <a:pPr algn="l"/>
            <a:r>
              <a:rPr lang="ru-RU" sz="2100" dirty="0" smtClean="0">
                <a:solidFill>
                  <a:schemeClr val="dk1"/>
                </a:solidFill>
                <a:cs typeface="Arial" panose="020B0604020202020204" pitchFamily="34" charset="0"/>
              </a:rPr>
              <a:t>и </a:t>
            </a:r>
            <a:r>
              <a:rPr lang="ru-RU" sz="2100" dirty="0">
                <a:solidFill>
                  <a:schemeClr val="dk1"/>
                </a:solidFill>
                <a:cs typeface="Arial" panose="020B0604020202020204" pitchFamily="34" charset="0"/>
              </a:rPr>
              <a:t>волонтеров в сфере культуры</a:t>
            </a:r>
            <a:r>
              <a:rPr lang="ru-RU" sz="2100" dirty="0" smtClean="0"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4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2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738" y="0"/>
            <a:ext cx="8458199" cy="79716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Паспорт проекта «АРТ-Волонтер победы»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8831" y="1674254"/>
            <a:ext cx="10394707" cy="413821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269534"/>
              </p:ext>
            </p:extLst>
          </p:nvPr>
        </p:nvGraphicFramePr>
        <p:xfrm>
          <a:off x="1220631" y="739289"/>
          <a:ext cx="10821115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415"/>
                <a:gridCol w="8399700"/>
              </a:tblGrid>
              <a:tr h="555747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Цель проекта: 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Содействие добровольческой инициативе  серебряных волонтеров быть хранителями памяти о Великой Отечественной войне. Формирование в сознании молодежи Заводоуковского городского округа  с помощью  понятного языка искусства гражданской ответственности за судьбу страны, укрепление чувства сопричастности к великой истории и культуре России, обеспечение преемственности и единения поколений. </a:t>
                      </a:r>
                      <a:endParaRPr lang="ru-RU" sz="1600" b="0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69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/>
                          </a:solidFill>
                          <a:latin typeface="Impact" panose="020B0806030902050204" pitchFamily="34" charset="0"/>
                        </a:rPr>
                        <a:t>Описание проекта: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инициативе серебряных волонтеров, объединенных в вокальный коллектив «Веселушки», в Заводоуковском городском округе в 2017 году был запущен пилотный проект «Арт-волонтер Победы». Через выступления творческого коллектива учащиеся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общебразовательных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школ и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агротехникума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округа знакомились с главными страницами истории Великой Отечественной войны, с героями Победы. 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Положительные отзывы детей, подростков, родителей и педагогов, членов районного Совета ветеранов стали толчком для дальнейшего развития практики серебряных добровольцев. 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Сегодня проект «Арт-волонтеры Победы» - это серия мероприятий, направленных на патриотическое воспитание подрастающего поколения и сохранение памяти о ветеранах Великой Отечественной войны, тружениках тыла средствами культуры и искусства.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Широкую информационную деятельность в социальных сетях «Мой мир», «Одноклассники», «</a:t>
                      </a:r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ВКонтакте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», </a:t>
                      </a:r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Instagramm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др.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реализуется при поддержке МАУК ЗГО «Заводоуковский культурно-досуговый центр», Заводоуковского районного Совета ветеранов  (пенсионеров) войны, труда и правоохранительных органов.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6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555" y="685800"/>
            <a:ext cx="9650953" cy="11581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2018 год – </a:t>
            </a:r>
            <a:br>
              <a:rPr lang="ru-RU" dirty="0" smtClean="0"/>
            </a:br>
            <a:r>
              <a:rPr lang="ru-RU" dirty="0" smtClean="0"/>
              <a:t>год добровольца и волонтера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0329" y="2939158"/>
            <a:ext cx="6950634" cy="272754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Согласно указа президента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россии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2018 год объявлен годом добровольца и волонтера. В связи с этим проводятся мероприятия, которые направлены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 поддержку и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укрепление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движения волонтеров, приобщение новых лиц для осуществления добрых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дел.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24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2000" b="1" dirty="0" smtClean="0"/>
              <a:t>«</a:t>
            </a:r>
            <a:r>
              <a:rPr lang="ru-RU" sz="2000" b="1" i="1" dirty="0"/>
              <a:t>Это будет ваш год — год всех граждан страны, чья воля, энергия, великодушие и есть главная сила России</a:t>
            </a:r>
            <a:r>
              <a:rPr lang="ru-RU" sz="2000" b="1" i="1" dirty="0" smtClean="0"/>
              <a:t>».</a:t>
            </a:r>
            <a:endParaRPr lang="ru-RU" sz="2000" b="1" i="1" dirty="0"/>
          </a:p>
          <a:p>
            <a:pPr algn="r"/>
            <a:r>
              <a:rPr lang="ru-RU" sz="2000" dirty="0"/>
              <a:t>Владимир Путин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64" y="2195826"/>
            <a:ext cx="3354969" cy="335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441" y="763073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МАУК </a:t>
            </a:r>
            <a:r>
              <a:rPr lang="ru-RU" sz="4000" dirty="0" err="1" smtClean="0"/>
              <a:t>зго</a:t>
            </a:r>
            <a:r>
              <a:rPr lang="ru-RU" sz="4000" dirty="0" smtClean="0"/>
              <a:t> «Заводоуковский культурно-досуговый центр» – волонтер победы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506829" y="2794714"/>
            <a:ext cx="6233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Во исполнение Указа Президента РФ, специалистами МАУК «Заводоуковский культурно-досуговый центр» разработан план мероприятий, приуроченных к Году добровольца и волонтера.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752" y="2226970"/>
            <a:ext cx="3104904" cy="310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335" y="1969326"/>
            <a:ext cx="85947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Опыт добровольческой </a:t>
            </a:r>
            <a:endParaRPr lang="ru-RU" sz="4000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(</a:t>
            </a:r>
            <a:r>
              <a:rPr lang="ru-RU" sz="4000" dirty="0">
                <a:solidFill>
                  <a:srgbClr val="C00000"/>
                </a:solidFill>
              </a:rPr>
              <a:t>волонтерской) </a:t>
            </a:r>
            <a:r>
              <a:rPr lang="ru-RU" sz="4000" dirty="0" smtClean="0">
                <a:solidFill>
                  <a:srgbClr val="C00000"/>
                </a:solidFill>
              </a:rPr>
              <a:t>деятельности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МАУК ЗГО «Заводоуковский культурно-досуговый центр»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6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1123685" y="1704502"/>
            <a:ext cx="6436214" cy="164400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- «Песни Победы» - флеш-моб;</a:t>
            </a:r>
          </a:p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- «Автобус Победы» -  культурный десант;</a:t>
            </a:r>
          </a:p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- «Поздравительная открытка» -  арт-визиты в дома и квартиры ветеранов войны,  тружеников тыла;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41233" y="422857"/>
            <a:ext cx="6783945" cy="7695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/>
              <a:t>Деятельность по проекту предполагает организацию и проведение следующих культурных мероприятий патриотической направленности: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5" y="3873912"/>
            <a:ext cx="3842471" cy="25590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01" y="92299"/>
            <a:ext cx="3065948" cy="3925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35" y="3831466"/>
            <a:ext cx="4211391" cy="280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1370" y="120398"/>
            <a:ext cx="6776106" cy="2571285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Уроки мужества» - литературно-музыкальные композиции в рамках памятных дат и событий военной истории России в общеобразовательных и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ных учреждениях округа;</a:t>
            </a:r>
          </a:p>
          <a:p>
            <a:pPr algn="just"/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Участие в окружных, областных, всероссийских гражданско-патриотических акциях;</a:t>
            </a:r>
          </a:p>
          <a:p>
            <a:pPr algn="just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- «Наше наследие» - участие в подготовке и проведении цикла литературно-музыкальных встреч в музейной и творческой гостиных Заводоуковского краеведческого музея и Заводоуковской детской школы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искусств.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54" y="129108"/>
            <a:ext cx="3861983" cy="5791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48" y="3671782"/>
            <a:ext cx="4780233" cy="318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5" y="90152"/>
            <a:ext cx="3958107" cy="2968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" y="3388713"/>
            <a:ext cx="4237150" cy="28253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12" y="1184856"/>
            <a:ext cx="687628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2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741" y="734096"/>
            <a:ext cx="6345302" cy="9188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Участие добровольцев и волонтеров во Всероссийских акциях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6562" y="1974956"/>
            <a:ext cx="5727877" cy="192734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 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добровольцев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smtClean="0">
                <a:solidFill>
                  <a:schemeClr val="bg2">
                    <a:lumMod val="50000"/>
                  </a:schemeClr>
                </a:solidFill>
              </a:rPr>
              <a:t>и волонтеров есть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возможность принять 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участие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организации и проведении всероссийских акций («ночь музеев», «ночь искусств» и других),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где может понадобиться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помощь.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94" y="3850784"/>
            <a:ext cx="4300772" cy="2866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85" y="579549"/>
            <a:ext cx="4275892" cy="28509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7" y="3897648"/>
            <a:ext cx="4211392" cy="280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0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АРТ-Валонтер Победы" id="{DF16AE5A-C1CC-4759-BDDA-FBC886F12BDC}" vid="{0D8B9B6C-28BE-47A8-ADEA-620EAA799B29}"/>
    </a:ext>
  </a:extLst>
</a:theme>
</file>

<file path=ppt/theme/theme2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4E3DA7-0DFA-4BD3-BB8A-18E58D1B0D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АРТ-Валонтер Победы</Template>
  <TotalTime>0</TotalTime>
  <Words>496</Words>
  <Application>Microsoft Office PowerPoint</Application>
  <PresentationFormat>Широкоэкранный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Impact</vt:lpstr>
      <vt:lpstr>Главное мероприятие</vt:lpstr>
      <vt:lpstr>АРТ-волонтёр победы</vt:lpstr>
      <vt:lpstr>Паспорт проекта «АРТ-Волонтер победы»</vt:lpstr>
      <vt:lpstr>2018 год –  год добровольца и волонтера</vt:lpstr>
      <vt:lpstr>МАУК зго «Заводоуковский культурно-досуговый центр» – волонтер победы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добровольцев и волонтеров во Всероссийских акциях</vt:lpstr>
      <vt:lpstr>Ожидаемые результаты реализации проекта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2018-05-22T03:10:07Z</dcterms:created>
  <dcterms:modified xsi:type="dcterms:W3CDTF">2018-06-28T10:52:35Z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TC038965509991</vt:lpwstr>
  </property>
</Properties>
</file>