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7" r:id="rId3"/>
    <p:sldId id="266" r:id="rId4"/>
    <p:sldId id="257" r:id="rId5"/>
    <p:sldId id="260" r:id="rId6"/>
    <p:sldId id="261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E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33365" y="2708475"/>
            <a:ext cx="3655059" cy="2123479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err="1" smtClean="0"/>
              <a:t>Прудиева</a:t>
            </a:r>
            <a:r>
              <a:rPr lang="ru-RU" sz="4800" b="1" dirty="0" smtClean="0"/>
              <a:t> Евгения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33365" y="5301208"/>
            <a:ext cx="3309803" cy="864096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 </a:t>
            </a:r>
            <a:r>
              <a:rPr lang="ru-RU" sz="3200" b="1" dirty="0" smtClean="0"/>
              <a:t>Июнь 2019 год</a:t>
            </a:r>
            <a:endParaRPr lang="ru-RU" sz="3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99" y="188640"/>
            <a:ext cx="4824536" cy="464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23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734424" y="6858000"/>
            <a:ext cx="3300984" cy="1714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34630" y="692696"/>
            <a:ext cx="3300573" cy="495995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   </a:t>
            </a:r>
            <a:r>
              <a:rPr lang="ru-RU" sz="1800" dirty="0" smtClean="0">
                <a:solidFill>
                  <a:schemeClr val="tx1"/>
                </a:solidFill>
              </a:rPr>
              <a:t>Наша </a:t>
            </a:r>
            <a:r>
              <a:rPr lang="ru-RU" sz="1800" dirty="0">
                <a:solidFill>
                  <a:schemeClr val="tx1"/>
                </a:solidFill>
              </a:rPr>
              <a:t>команда, совершив прогулку по улицам родной станицы, обратила внимание на то, что многие фасады домов и магазинов, павильоны остановок и заборы «украшены» надписями не имеющими не смысловой не эстетической нагрузки. Они портят новые или отремонтированные фасады, выполнены грубо и с сомнительной тематикой, - это не искусство, а грязное пятно на лице нашей станицы.</a:t>
            </a:r>
            <a:endParaRPr lang="ru-RU" sz="18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87" r="26987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67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734424" y="6525344"/>
            <a:ext cx="3300984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0" y="620688"/>
            <a:ext cx="3672408" cy="54006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1900" dirty="0" smtClean="0">
                <a:solidFill>
                  <a:schemeClr val="tx1"/>
                </a:solidFill>
              </a:rPr>
              <a:t> </a:t>
            </a:r>
            <a:r>
              <a:rPr lang="ru-RU" sz="1900" dirty="0">
                <a:solidFill>
                  <a:schemeClr val="tx1"/>
                </a:solidFill>
              </a:rPr>
              <a:t> Мы приняли решение, силами учащихся детской школы искусств разработать эскизы граффити для оформления бетонной стены над водонапорной башней у берега реки Дон , выбрав самый эстетичный вариант;</a:t>
            </a:r>
          </a:p>
          <a:p>
            <a:pPr algn="just"/>
            <a:r>
              <a:rPr lang="ru-RU" sz="1900" dirty="0">
                <a:solidFill>
                  <a:schemeClr val="tx1"/>
                </a:solidFill>
              </a:rPr>
              <a:t>привлечь юных художников , их родителей и со временем всех желающих для</a:t>
            </a:r>
          </a:p>
          <a:p>
            <a:pPr algn="just"/>
            <a:r>
              <a:rPr lang="ru-RU" sz="1900" dirty="0">
                <a:solidFill>
                  <a:schemeClr val="tx1"/>
                </a:solidFill>
              </a:rPr>
              <a:t>реализации нашего проекта</a:t>
            </a:r>
            <a:r>
              <a:rPr lang="ru-RU" sz="19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smtClean="0">
                <a:solidFill>
                  <a:schemeClr val="tx1"/>
                </a:solidFill>
              </a:rPr>
              <a:t>     Такой </a:t>
            </a:r>
            <a:r>
              <a:rPr lang="ru-RU" sz="1900" dirty="0">
                <a:solidFill>
                  <a:schemeClr val="tx1"/>
                </a:solidFill>
              </a:rPr>
              <a:t>объект был выбран не случайно. В это время года происходит "наплыв" отдыхающих. И каждый гость нашей станицы </a:t>
            </a:r>
            <a:r>
              <a:rPr lang="ru-RU" sz="1900">
                <a:solidFill>
                  <a:schemeClr val="tx1"/>
                </a:solidFill>
              </a:rPr>
              <a:t>проезжает </a:t>
            </a:r>
            <a:r>
              <a:rPr lang="ru-RU" sz="1900" smtClean="0">
                <a:solidFill>
                  <a:schemeClr val="tx1"/>
                </a:solidFill>
              </a:rPr>
              <a:t>мимо длинной </a:t>
            </a:r>
            <a:r>
              <a:rPr lang="ru-RU" sz="1900" dirty="0">
                <a:solidFill>
                  <a:schemeClr val="tx1"/>
                </a:solidFill>
              </a:rPr>
              <a:t>стены вдоль всей набережной. Вид её оставляет желать лучшего</a:t>
            </a:r>
            <a:r>
              <a:rPr lang="ru-RU" sz="1900" dirty="0" smtClean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7" r="26967"/>
          <a:stretch>
            <a:fillRect/>
          </a:stretch>
        </p:blipFill>
        <p:spPr>
          <a:xfrm>
            <a:off x="899592" y="404664"/>
            <a:ext cx="3579065" cy="582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63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17252"/>
            <a:ext cx="4536504" cy="340237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284984"/>
            <a:ext cx="4139952" cy="31049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19391" y="1124744"/>
            <a:ext cx="3635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Перед </a:t>
            </a:r>
            <a:r>
              <a:rPr lang="ru-RU" dirty="0"/>
              <a:t>началом работы были получены разрешения по всем инстанциям. Быстро нашлись спонсоры (местные предприниматели) которые помогли с материалами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4365104"/>
            <a:ext cx="3672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В </a:t>
            </a:r>
            <a:r>
              <a:rPr lang="ru-RU" dirty="0"/>
              <a:t>реализации первого объекта проекта "Арт-патруль" участвовали дети и взрослые совершенно разного возраста ( от 7  до 60 лет). Рисовали каждый день по 2 часа, по вечерам.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591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А\Downloads\ijT80uDfUH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05581"/>
            <a:ext cx="3583632" cy="477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ЕА\Downloads\qaIXMrOBMF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836712"/>
            <a:ext cx="3727647" cy="497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55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А\Downloads\lvsCAoHctU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432048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ЕА\Downloads\khMnliriti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56792"/>
            <a:ext cx="3600400" cy="480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76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А\Downloads\z_gwafqhw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4122385" cy="549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ЕА\Downloads\QQmlDL3HGy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760" y="1618425"/>
            <a:ext cx="3636404" cy="484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12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4424" y="5733256"/>
            <a:ext cx="3300984" cy="2880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34630" y="2060848"/>
            <a:ext cx="3300573" cy="2880320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    Так как  работа началась в июне этого года к моменту подачи проекта на конкурс она еще не сделана в полном объёме.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  </a:t>
            </a:r>
            <a:endParaRPr lang="ru-RU" sz="20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5" name="Picture 3" descr="C:\Users\ЕА\Downloads\ItVN91EwSco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" r="905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62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А\Downloads\8KDZST8x_U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7876307" cy="410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1" y="5491732"/>
            <a:ext cx="7948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</a:rPr>
              <a:t>Спасибо за внимание!</a:t>
            </a:r>
            <a:endParaRPr lang="ru-RU" sz="4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53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27</TotalTime>
  <Words>239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Остин</vt:lpstr>
      <vt:lpstr>Прудиева Евгения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Прудиева Евгения</dc:title>
  <dc:creator>ЕА</dc:creator>
  <cp:lastModifiedBy>ЕА</cp:lastModifiedBy>
  <cp:revision>6</cp:revision>
  <dcterms:created xsi:type="dcterms:W3CDTF">2019-06-13T20:15:41Z</dcterms:created>
  <dcterms:modified xsi:type="dcterms:W3CDTF">2019-06-13T20:53:58Z</dcterms:modified>
</cp:coreProperties>
</file>